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6" r:id="rId20"/>
    <p:sldMasterId id="2147483688" r:id="rId21"/>
    <p:sldMasterId id="2147483690" r:id="rId22"/>
    <p:sldMasterId id="2147483692" r:id="rId23"/>
    <p:sldMasterId id="2147483694" r:id="rId24"/>
    <p:sldMasterId id="2147483696" r:id="rId25"/>
    <p:sldMasterId id="2147483698" r:id="rId26"/>
    <p:sldMasterId id="2147483700" r:id="rId27"/>
    <p:sldMasterId id="2147483702" r:id="rId28"/>
  </p:sldMasterIdLst>
  <p:notesMasterIdLst>
    <p:notesMasterId r:id="rId52"/>
  </p:notes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PEZ.LENA.THERESA.1070496042" initials="L" lastIdx="2" clrIdx="0"/>
  <p:cmAuthor id="1" name="Francine Puckly" initials="FP" lastIdx="2" clrIdx="1">
    <p:extLst>
      <p:ext uri="{19B8F6BF-5375-455C-9EA6-DF929625EA0E}">
        <p15:presenceInfo xmlns:p15="http://schemas.microsoft.com/office/powerpoint/2012/main" userId="S::fpuckly@thebowengroup.com::5184f047-58ce-4745-9edf-3079687c91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23" autoAdjust="0"/>
    <p:restoredTop sz="86358" autoAdjust="0"/>
  </p:normalViewPr>
  <p:slideViewPr>
    <p:cSldViewPr snapToGrid="0">
      <p:cViewPr varScale="1">
        <p:scale>
          <a:sx n="66" d="100"/>
          <a:sy n="66" d="100"/>
        </p:scale>
        <p:origin x="1248" y="58"/>
      </p:cViewPr>
      <p:guideLst/>
    </p:cSldViewPr>
  </p:slideViewPr>
  <p:outlineViewPr>
    <p:cViewPr>
      <p:scale>
        <a:sx n="33" d="100"/>
        <a:sy n="33" d="100"/>
      </p:scale>
      <p:origin x="0" y="-2830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dirty="0">
                <a:solidFill>
                  <a:schemeClr val="dk1"/>
                </a:solidFill>
                <a:latin typeface="Calibri"/>
              </a:rPr>
              <a:t>Click to move the slide</a:t>
            </a:r>
          </a:p>
        </p:txBody>
      </p:sp>
      <p:sp>
        <p:nvSpPr>
          <p:cNvPr id="26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Calibri"/>
              </a:rPr>
              <a:t>Click to edit the notes format</a:t>
            </a:r>
          </a:p>
        </p:txBody>
      </p:sp>
      <p:sp>
        <p:nvSpPr>
          <p:cNvPr id="26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dirty="0">
                <a:solidFill>
                  <a:srgbClr val="000000"/>
                </a:solidFill>
                <a:latin typeface="Calibri"/>
              </a:rPr>
              <a:t>&lt;header&gt;</a:t>
            </a:r>
          </a:p>
        </p:txBody>
      </p:sp>
      <p:sp>
        <p:nvSpPr>
          <p:cNvPr id="265" name="PlaceHolder 4"/>
          <p:cNvSpPr>
            <a:spLocks noGrp="1"/>
          </p:cNvSpPr>
          <p:nvPr>
            <p:ph type="dt" idx="15"/>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Calibri"/>
              </a:defRPr>
            </a:lvl1pPr>
          </a:lstStyle>
          <a:p>
            <a:pPr indent="0" algn="r">
              <a:buNone/>
            </a:pPr>
            <a:r>
              <a:rPr lang="en-US" sz="1400" b="0" strike="noStrike" spc="-1" dirty="0">
                <a:solidFill>
                  <a:srgbClr val="000000"/>
                </a:solidFill>
                <a:latin typeface="Calibri"/>
              </a:rPr>
              <a:t>&lt;date/time&gt;</a:t>
            </a:r>
          </a:p>
        </p:txBody>
      </p:sp>
      <p:sp>
        <p:nvSpPr>
          <p:cNvPr id="266" name="PlaceHolder 5"/>
          <p:cNvSpPr>
            <a:spLocks noGrp="1"/>
          </p:cNvSpPr>
          <p:nvPr>
            <p:ph type="ftr" idx="16"/>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Calibri"/>
              </a:defRPr>
            </a:lvl1pPr>
          </a:lstStyle>
          <a:p>
            <a:pPr indent="0">
              <a:buNone/>
            </a:pPr>
            <a:r>
              <a:rPr lang="en-US" sz="1400" b="0" strike="noStrike" spc="-1" dirty="0">
                <a:solidFill>
                  <a:srgbClr val="000000"/>
                </a:solidFill>
                <a:latin typeface="Calibri"/>
              </a:rPr>
              <a:t>&lt;footer&gt;</a:t>
            </a:r>
          </a:p>
        </p:txBody>
      </p:sp>
      <p:sp>
        <p:nvSpPr>
          <p:cNvPr id="267" name="PlaceHolder 6"/>
          <p:cNvSpPr>
            <a:spLocks noGrp="1"/>
          </p:cNvSpPr>
          <p:nvPr>
            <p:ph type="sldNum" idx="17"/>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Calibri"/>
              </a:defRPr>
            </a:lvl1pPr>
          </a:lstStyle>
          <a:p>
            <a:pPr indent="0" algn="r">
              <a:buNone/>
            </a:pPr>
            <a:fld id="{DE3572C7-B1C5-4F5A-9971-81CFC881DC61}" type="slidenum">
              <a:rPr lang="en-US" sz="1400" b="0" strike="noStrike" spc="-1">
                <a:solidFill>
                  <a:srgbClr val="000000"/>
                </a:solidFill>
                <a:latin typeface="Calibri"/>
              </a:rPr>
              <a:t>‹#›</a:t>
            </a:fld>
            <a:endParaRPr lang="en-US" sz="140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1371600" y="1143000"/>
            <a:ext cx="4114800" cy="3086100"/>
          </a:xfrm>
          <a:prstGeom prst="rect">
            <a:avLst/>
          </a:prstGeom>
          <a:ln w="0">
            <a:noFill/>
          </a:ln>
        </p:spPr>
      </p:sp>
      <p:sp>
        <p:nvSpPr>
          <p:cNvPr id="32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21"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1D727AD9-3F35-4F3E-8E16-ACA09FD82438}" type="slidenum">
              <a:rPr lang="en-US" sz="1200" b="0" strike="noStrike" spc="-1">
                <a:solidFill>
                  <a:srgbClr val="000000"/>
                </a:solidFill>
                <a:latin typeface="Calibri"/>
              </a:rPr>
              <a:t>1</a:t>
            </a:fld>
            <a:endParaRPr lang="en-US" sz="1200" b="0" strike="noStrike" spc="-1" dirty="0">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noRot="1" noChangeAspect="1"/>
          </p:cNvSpPr>
          <p:nvPr>
            <p:ph type="sldImg"/>
          </p:nvPr>
        </p:nvSpPr>
        <p:spPr>
          <a:xfrm>
            <a:off x="1371600" y="1143000"/>
            <a:ext cx="4114800" cy="3086100"/>
          </a:xfrm>
          <a:prstGeom prst="rect">
            <a:avLst/>
          </a:prstGeom>
          <a:ln w="0">
            <a:noFill/>
          </a:ln>
        </p:spPr>
      </p:sp>
      <p:sp>
        <p:nvSpPr>
          <p:cNvPr id="34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48"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22155AF4-9976-4034-8A87-BA65A0E76152}" type="slidenum">
              <a:rPr lang="en-US" sz="1200" b="0" strike="noStrike" spc="-1">
                <a:solidFill>
                  <a:srgbClr val="000000"/>
                </a:solidFill>
                <a:latin typeface="Calibri"/>
              </a:rPr>
              <a:t>10</a:t>
            </a:fld>
            <a:endParaRPr lang="en-US" sz="1200" b="0" strike="noStrike" spc="-1" dirty="0">
              <a:solidFill>
                <a:srgbClr val="000000"/>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noRot="1" noChangeAspect="1"/>
          </p:cNvSpPr>
          <p:nvPr>
            <p:ph type="sldImg"/>
          </p:nvPr>
        </p:nvSpPr>
        <p:spPr>
          <a:xfrm>
            <a:off x="1371600" y="1143000"/>
            <a:ext cx="4114800" cy="3086100"/>
          </a:xfrm>
          <a:prstGeom prst="rect">
            <a:avLst/>
          </a:prstGeom>
          <a:ln w="0">
            <a:noFill/>
          </a:ln>
        </p:spPr>
      </p:sp>
      <p:sp>
        <p:nvSpPr>
          <p:cNvPr id="35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51"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2EDBB722-1F8A-415E-AC44-542766E6449F}" type="slidenum">
              <a:rPr lang="en-US" sz="1200" b="0" strike="noStrike" spc="-1">
                <a:solidFill>
                  <a:srgbClr val="000000"/>
                </a:solidFill>
                <a:latin typeface="Calibri"/>
              </a:rPr>
              <a:t>11</a:t>
            </a:fld>
            <a:endParaRPr lang="en-US" sz="1200" b="0" strike="noStrike" spc="-1" dirty="0">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noRot="1" noChangeAspect="1"/>
          </p:cNvSpPr>
          <p:nvPr>
            <p:ph type="sldImg"/>
          </p:nvPr>
        </p:nvSpPr>
        <p:spPr>
          <a:xfrm>
            <a:off x="1371600" y="1143000"/>
            <a:ext cx="4114800" cy="3086100"/>
          </a:xfrm>
          <a:prstGeom prst="rect">
            <a:avLst/>
          </a:prstGeom>
          <a:ln w="0">
            <a:noFill/>
          </a:ln>
        </p:spPr>
      </p:sp>
      <p:sp>
        <p:nvSpPr>
          <p:cNvPr id="35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54"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BC2C8690-AB21-4BFB-9B8A-8AEBC462276C}" type="slidenum">
              <a:rPr lang="en-US" sz="1200" b="0" strike="noStrike" spc="-1">
                <a:solidFill>
                  <a:srgbClr val="000000"/>
                </a:solidFill>
                <a:latin typeface="Calibri"/>
              </a:rPr>
              <a:t>12</a:t>
            </a:fld>
            <a:endParaRPr lang="en-US" sz="1200" b="0" strike="noStrike" spc="-1" dirty="0">
              <a:solidFill>
                <a:srgbClr val="000000"/>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noRot="1" noChangeAspect="1"/>
          </p:cNvSpPr>
          <p:nvPr>
            <p:ph type="sldImg"/>
          </p:nvPr>
        </p:nvSpPr>
        <p:spPr>
          <a:xfrm>
            <a:off x="1371600" y="1143000"/>
            <a:ext cx="4114800" cy="3086100"/>
          </a:xfrm>
          <a:prstGeom prst="rect">
            <a:avLst/>
          </a:prstGeom>
          <a:ln w="0">
            <a:noFill/>
          </a:ln>
        </p:spPr>
      </p:sp>
      <p:sp>
        <p:nvSpPr>
          <p:cNvPr id="35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57"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790C9ABB-6CDC-45D2-BC42-27542F5DA953}" type="slidenum">
              <a:rPr lang="en-US" sz="1200" b="0" strike="noStrike" spc="-1">
                <a:solidFill>
                  <a:srgbClr val="000000"/>
                </a:solidFill>
                <a:latin typeface="Calibri"/>
              </a:rPr>
              <a:t>13</a:t>
            </a:fld>
            <a:endParaRPr lang="en-US" sz="1200" b="0" strike="noStrike" spc="-1" dirty="0">
              <a:solidFill>
                <a:srgbClr val="000000"/>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noRot="1" noChangeAspect="1"/>
          </p:cNvSpPr>
          <p:nvPr>
            <p:ph type="sldImg"/>
          </p:nvPr>
        </p:nvSpPr>
        <p:spPr>
          <a:xfrm>
            <a:off x="1371600" y="1143000"/>
            <a:ext cx="4114800" cy="3086100"/>
          </a:xfrm>
          <a:prstGeom prst="rect">
            <a:avLst/>
          </a:prstGeom>
          <a:ln w="0">
            <a:noFill/>
          </a:ln>
        </p:spPr>
      </p:sp>
      <p:sp>
        <p:nvSpPr>
          <p:cNvPr id="35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60"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B17272DC-3D48-43FD-BE7B-9E264DCC429A}" type="slidenum">
              <a:rPr lang="en-US" sz="1200" b="0" strike="noStrike" spc="-1">
                <a:solidFill>
                  <a:srgbClr val="000000"/>
                </a:solidFill>
                <a:latin typeface="Calibri"/>
              </a:rPr>
              <a:t>14</a:t>
            </a:fld>
            <a:endParaRPr lang="en-US" sz="1200" b="0" strike="noStrike" spc="-1" dirty="0">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1371600" y="1143000"/>
            <a:ext cx="4114800" cy="3086100"/>
          </a:xfrm>
          <a:prstGeom prst="rect">
            <a:avLst/>
          </a:prstGeom>
          <a:ln w="0">
            <a:noFill/>
          </a:ln>
        </p:spPr>
      </p:sp>
      <p:sp>
        <p:nvSpPr>
          <p:cNvPr id="36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63"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C645952F-7E49-4C1E-8EDC-DD2CD7220B15}" type="slidenum">
              <a:rPr lang="en-US" sz="1200" b="0" strike="noStrike" spc="-1">
                <a:solidFill>
                  <a:srgbClr val="000000"/>
                </a:solidFill>
                <a:latin typeface="Calibri"/>
              </a:rPr>
              <a:t>15</a:t>
            </a:fld>
            <a:endParaRPr lang="en-US" sz="1200" b="0" strike="noStrike" spc="-1" dirty="0">
              <a:solidFill>
                <a:srgbClr val="000000"/>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1371600" y="1143000"/>
            <a:ext cx="4114800" cy="3086100"/>
          </a:xfrm>
          <a:prstGeom prst="rect">
            <a:avLst/>
          </a:prstGeom>
          <a:ln w="0">
            <a:noFill/>
          </a:ln>
        </p:spPr>
      </p:sp>
      <p:sp>
        <p:nvSpPr>
          <p:cNvPr id="36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66"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433EBFAF-5BB1-4BFA-BD8F-A647494CD416}" type="slidenum">
              <a:rPr lang="en-US" sz="1200" b="0" strike="noStrike" spc="-1">
                <a:solidFill>
                  <a:srgbClr val="000000"/>
                </a:solidFill>
                <a:latin typeface="Calibri"/>
              </a:rPr>
              <a:t>16</a:t>
            </a:fld>
            <a:endParaRPr lang="en-US" sz="1200" b="0" strike="noStrike" spc="-1" dirty="0">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1371600" y="1143000"/>
            <a:ext cx="4114800" cy="3086100"/>
          </a:xfrm>
          <a:prstGeom prst="rect">
            <a:avLst/>
          </a:prstGeom>
          <a:ln w="0">
            <a:noFill/>
          </a:ln>
        </p:spPr>
      </p:sp>
      <p:sp>
        <p:nvSpPr>
          <p:cNvPr id="36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69"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2CFF6B8F-FD22-4D92-87C7-C12044512FB7}" type="slidenum">
              <a:rPr lang="en-US" sz="1200" b="0" strike="noStrike" spc="-1">
                <a:solidFill>
                  <a:srgbClr val="000000"/>
                </a:solidFill>
                <a:latin typeface="Calibri"/>
              </a:rPr>
              <a:t>17</a:t>
            </a:fld>
            <a:endParaRPr lang="en-US" sz="1200" b="0" strike="noStrike" spc="-1" dirty="0">
              <a:solidFill>
                <a:srgbClr val="000000"/>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1371600" y="1143000"/>
            <a:ext cx="4114800" cy="3086100"/>
          </a:xfrm>
          <a:prstGeom prst="rect">
            <a:avLst/>
          </a:prstGeom>
          <a:ln w="0">
            <a:noFill/>
          </a:ln>
        </p:spPr>
      </p:sp>
      <p:sp>
        <p:nvSpPr>
          <p:cNvPr id="37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72"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13814829-98AB-4FCA-B0EE-0C3F9ABF4726}" type="slidenum">
              <a:rPr lang="en-US" sz="1200" b="0" strike="noStrike" spc="-1">
                <a:solidFill>
                  <a:srgbClr val="000000"/>
                </a:solidFill>
                <a:latin typeface="Calibri"/>
              </a:rPr>
              <a:t>18</a:t>
            </a:fld>
            <a:endParaRPr lang="en-US" sz="1200" b="0" strike="noStrike" spc="-1" dirty="0">
              <a:solidFill>
                <a:srgbClr val="000000"/>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1371600" y="1143000"/>
            <a:ext cx="4114800" cy="3086100"/>
          </a:xfrm>
          <a:prstGeom prst="rect">
            <a:avLst/>
          </a:prstGeom>
          <a:ln w="0">
            <a:noFill/>
          </a:ln>
        </p:spPr>
      </p:sp>
      <p:sp>
        <p:nvSpPr>
          <p:cNvPr id="37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75"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58ABA6B4-ADEB-418C-AF4A-4A458AC4D6CF}" type="slidenum">
              <a:rPr lang="en-US" sz="1200" b="0" strike="noStrike" spc="-1">
                <a:solidFill>
                  <a:srgbClr val="000000"/>
                </a:solidFill>
                <a:latin typeface="Calibri"/>
              </a:rPr>
              <a:t>19</a:t>
            </a:fld>
            <a:endParaRPr lang="en-US" sz="1200" b="0" strike="noStrike" spc="-1" dirty="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371600" y="1143000"/>
            <a:ext cx="4114800" cy="3086100"/>
          </a:xfrm>
          <a:prstGeom prst="rect">
            <a:avLst/>
          </a:prstGeom>
          <a:ln w="0">
            <a:noFill/>
          </a:ln>
        </p:spPr>
      </p:sp>
      <p:sp>
        <p:nvSpPr>
          <p:cNvPr id="32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24"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809D6405-F6E4-45E4-8E66-CA5957113490}" type="slidenum">
              <a:rPr lang="en-US" sz="1200" b="0" strike="noStrike" spc="-1">
                <a:solidFill>
                  <a:schemeClr val="dk1"/>
                </a:solidFill>
                <a:latin typeface="+mn-lt"/>
                <a:ea typeface="+mn-ea"/>
              </a:rPr>
              <a:t>2</a:t>
            </a:fld>
            <a:endParaRPr lang="en-US" sz="1200" b="0" strike="noStrike" spc="-1" dirty="0">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1371600" y="1143000"/>
            <a:ext cx="4114800" cy="3086100"/>
          </a:xfrm>
          <a:prstGeom prst="rect">
            <a:avLst/>
          </a:prstGeom>
          <a:ln w="0">
            <a:noFill/>
          </a:ln>
        </p:spPr>
      </p:sp>
      <p:sp>
        <p:nvSpPr>
          <p:cNvPr id="37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78"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3AADC32A-C2C2-487F-BFFC-7D19544155FD}" type="slidenum">
              <a:rPr lang="en-US" sz="1200" b="0" strike="noStrike" spc="-1">
                <a:solidFill>
                  <a:srgbClr val="000000"/>
                </a:solidFill>
                <a:latin typeface="Calibri"/>
              </a:rPr>
              <a:t>20</a:t>
            </a:fld>
            <a:endParaRPr lang="en-US" sz="1200" b="0" strike="noStrike" spc="-1" dirty="0">
              <a:solidFill>
                <a:srgbClr val="000000"/>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1371600" y="1143000"/>
            <a:ext cx="4114800" cy="3086100"/>
          </a:xfrm>
          <a:prstGeom prst="rect">
            <a:avLst/>
          </a:prstGeom>
          <a:ln w="0">
            <a:noFill/>
          </a:ln>
        </p:spPr>
      </p:sp>
      <p:sp>
        <p:nvSpPr>
          <p:cNvPr id="38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81" name="PlaceHolder 3"/>
          <p:cNvSpPr>
            <a:spLocks noGrp="1"/>
          </p:cNvSpPr>
          <p:nvPr>
            <p:ph type="sldNum" idx="3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69AD1F24-91EB-4E97-8065-25A47B31D5EC}" type="slidenum">
              <a:rPr lang="en-US" sz="1200" b="0" strike="noStrike" spc="-1">
                <a:solidFill>
                  <a:srgbClr val="000000"/>
                </a:solidFill>
                <a:latin typeface="Calibri"/>
              </a:rPr>
              <a:t>21</a:t>
            </a:fld>
            <a:endParaRPr lang="en-US" sz="1200" b="0" strike="noStrike" spc="-1" dirty="0">
              <a:solidFill>
                <a:srgbClr val="000000"/>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1371600" y="1143000"/>
            <a:ext cx="4114800" cy="3086100"/>
          </a:xfrm>
          <a:prstGeom prst="rect">
            <a:avLst/>
          </a:prstGeom>
          <a:ln w="0">
            <a:noFill/>
          </a:ln>
        </p:spPr>
      </p:sp>
      <p:sp>
        <p:nvSpPr>
          <p:cNvPr id="38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84" name="PlaceHolder 3"/>
          <p:cNvSpPr>
            <a:spLocks noGrp="1"/>
          </p:cNvSpPr>
          <p:nvPr>
            <p:ph type="sldNum" idx="3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A490ADFB-E902-403A-AB3C-1B91A5A1395D}" type="slidenum">
              <a:rPr lang="en-US" sz="1200" b="0" strike="noStrike" spc="-1">
                <a:solidFill>
                  <a:srgbClr val="000000"/>
                </a:solidFill>
                <a:latin typeface="Calibri"/>
              </a:rPr>
              <a:t>22</a:t>
            </a:fld>
            <a:endParaRPr lang="en-US" sz="1200" b="0" strike="noStrike" spc="-1" dirty="0">
              <a:solidFill>
                <a:srgbClr val="000000"/>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1371600" y="1143000"/>
            <a:ext cx="4114800" cy="3086100"/>
          </a:xfrm>
          <a:prstGeom prst="rect">
            <a:avLst/>
          </a:prstGeom>
          <a:ln w="0">
            <a:noFill/>
          </a:ln>
        </p:spPr>
      </p:sp>
      <p:sp>
        <p:nvSpPr>
          <p:cNvPr id="38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87" name="PlaceHolder 3"/>
          <p:cNvSpPr>
            <a:spLocks noGrp="1"/>
          </p:cNvSpPr>
          <p:nvPr>
            <p:ph type="sldNum" idx="4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D51D3C29-5357-473D-BE8E-7DBA723B5C8F}" type="slidenum">
              <a:rPr lang="en-US" sz="1200" b="0" strike="noStrike" spc="-1">
                <a:solidFill>
                  <a:srgbClr val="000000"/>
                </a:solidFill>
                <a:latin typeface="Calibri"/>
              </a:rPr>
              <a:t>23</a:t>
            </a:fld>
            <a:endParaRPr lang="en-US" sz="1200" b="0" strike="noStrike" spc="-1" dirty="0">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371600" y="1143000"/>
            <a:ext cx="4114800" cy="3086100"/>
          </a:xfrm>
          <a:prstGeom prst="rect">
            <a:avLst/>
          </a:prstGeom>
          <a:ln w="0">
            <a:noFill/>
          </a:ln>
        </p:spPr>
      </p:sp>
      <p:sp>
        <p:nvSpPr>
          <p:cNvPr id="32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27"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A3F3EC2F-6505-41D4-81F1-54BAC0D93D79}" type="slidenum">
              <a:rPr lang="en-US" sz="1200" b="0" strike="noStrike" spc="-1">
                <a:solidFill>
                  <a:srgbClr val="000000"/>
                </a:solidFill>
                <a:latin typeface="Calibri"/>
              </a:rPr>
              <a:t>3</a:t>
            </a:fld>
            <a:endParaRPr lang="en-US" sz="1200" b="0" strike="noStrike" spc="-1" dirty="0">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371600" y="1143000"/>
            <a:ext cx="4114800" cy="3086100"/>
          </a:xfrm>
          <a:prstGeom prst="rect">
            <a:avLst/>
          </a:prstGeom>
          <a:ln w="0">
            <a:noFill/>
          </a:ln>
        </p:spPr>
      </p:sp>
      <p:sp>
        <p:nvSpPr>
          <p:cNvPr id="32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30"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23D87393-A1DE-49C6-BB14-7B86ECE31BEC}" type="slidenum">
              <a:rPr lang="en-US" sz="1200" b="0" strike="noStrike" spc="-1">
                <a:solidFill>
                  <a:srgbClr val="000000"/>
                </a:solidFill>
                <a:latin typeface="Calibri"/>
              </a:rPr>
              <a:t>4</a:t>
            </a:fld>
            <a:endParaRPr lang="en-US" sz="1200" b="0" strike="noStrike" spc="-1" dirty="0">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371600" y="1143000"/>
            <a:ext cx="4114800" cy="3086100"/>
          </a:xfrm>
          <a:prstGeom prst="rect">
            <a:avLst/>
          </a:prstGeom>
          <a:ln w="0">
            <a:noFill/>
          </a:ln>
        </p:spPr>
      </p:sp>
      <p:sp>
        <p:nvSpPr>
          <p:cNvPr id="33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33"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59F39204-AD72-418D-A715-DDCB30EC3527}" type="slidenum">
              <a:rPr lang="en-US" sz="1200" b="0" strike="noStrike" spc="-1">
                <a:solidFill>
                  <a:srgbClr val="000000"/>
                </a:solidFill>
                <a:latin typeface="Calibri"/>
              </a:rPr>
              <a:t>5</a:t>
            </a:fld>
            <a:endParaRPr lang="en-US" sz="1200" b="0" strike="noStrike" spc="-1" dirty="0">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371600" y="1143000"/>
            <a:ext cx="4114800" cy="3086100"/>
          </a:xfrm>
          <a:prstGeom prst="rect">
            <a:avLst/>
          </a:prstGeom>
          <a:ln w="0">
            <a:noFill/>
          </a:ln>
        </p:spPr>
      </p:sp>
      <p:sp>
        <p:nvSpPr>
          <p:cNvPr id="33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36"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2E5AFA7D-87B9-48BC-8C11-702DD27C7F18}" type="slidenum">
              <a:rPr lang="en-US" sz="1200" b="0" strike="noStrike" spc="-1">
                <a:solidFill>
                  <a:srgbClr val="000000"/>
                </a:solidFill>
                <a:latin typeface="Calibri"/>
              </a:rPr>
              <a:t>6</a:t>
            </a:fld>
            <a:endParaRPr lang="en-US" sz="1200" b="0" strike="noStrike" spc="-1" dirty="0">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371600" y="1143000"/>
            <a:ext cx="4114800" cy="3086100"/>
          </a:xfrm>
          <a:prstGeom prst="rect">
            <a:avLst/>
          </a:prstGeom>
          <a:ln w="0">
            <a:noFill/>
          </a:ln>
        </p:spPr>
      </p:sp>
      <p:sp>
        <p:nvSpPr>
          <p:cNvPr id="33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39"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13858B2A-2E87-44BF-AD91-52D11B446097}" type="slidenum">
              <a:rPr lang="en-US" sz="1200" b="0" strike="noStrike" spc="-1">
                <a:solidFill>
                  <a:srgbClr val="000000"/>
                </a:solidFill>
                <a:latin typeface="Calibri"/>
              </a:rPr>
              <a:t>7</a:t>
            </a:fld>
            <a:endParaRPr lang="en-US" sz="1200" b="0" strike="noStrike" spc="-1" dirty="0">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371600" y="1143000"/>
            <a:ext cx="4114800" cy="3086100"/>
          </a:xfrm>
          <a:prstGeom prst="rect">
            <a:avLst/>
          </a:prstGeom>
          <a:ln w="0">
            <a:noFill/>
          </a:ln>
        </p:spPr>
      </p:sp>
      <p:sp>
        <p:nvSpPr>
          <p:cNvPr id="34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42"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1EE031F2-9C7B-4AD2-A2EE-E0F2E762C8D2}" type="slidenum">
              <a:rPr lang="en-US" sz="1200" b="0" strike="noStrike" spc="-1">
                <a:solidFill>
                  <a:srgbClr val="000000"/>
                </a:solidFill>
                <a:latin typeface="Calibri"/>
              </a:rPr>
              <a:t>8</a:t>
            </a:fld>
            <a:endParaRPr lang="en-US" sz="1200" b="0" strike="noStrike" spc="-1" dirty="0">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noRot="1" noChangeAspect="1"/>
          </p:cNvSpPr>
          <p:nvPr>
            <p:ph type="sldImg"/>
          </p:nvPr>
        </p:nvSpPr>
        <p:spPr>
          <a:xfrm>
            <a:off x="1371600" y="1143000"/>
            <a:ext cx="4114800" cy="3086100"/>
          </a:xfrm>
          <a:prstGeom prst="rect">
            <a:avLst/>
          </a:prstGeom>
          <a:ln w="0">
            <a:noFill/>
          </a:ln>
        </p:spPr>
      </p:sp>
      <p:sp>
        <p:nvSpPr>
          <p:cNvPr id="34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Calibri"/>
            </a:endParaRPr>
          </a:p>
        </p:txBody>
      </p:sp>
      <p:sp>
        <p:nvSpPr>
          <p:cNvPr id="345"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Calibri"/>
              </a:defRPr>
            </a:lvl1pPr>
          </a:lstStyle>
          <a:p>
            <a:pPr indent="0" algn="r">
              <a:lnSpc>
                <a:spcPct val="100000"/>
              </a:lnSpc>
              <a:buNone/>
            </a:pPr>
            <a:fld id="{0B05A397-662C-4304-B5D1-4F395F35DF3E}" type="slidenum">
              <a:rPr lang="en-US" sz="1200" b="0" strike="noStrike" spc="-1">
                <a:solidFill>
                  <a:srgbClr val="000000"/>
                </a:solidFill>
                <a:latin typeface="Calibri"/>
              </a:rPr>
              <a:t>9</a:t>
            </a:fld>
            <a:endParaRPr lang="en-US" sz="1200" b="0" strike="noStrike" spc="-1" dirty="0">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Title and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Title and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and Content">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8E57D0ED-3D7B-4DDC-B761-5DEE9F970B7F}" type="slidenum">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Two Content">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lstStyle/>
          <a:p>
            <a:fld id="{235FE653-399E-457D-9508-325A445747ED}" type="slidenum">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Title and Conte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Title and Conten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Title and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Two Conten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2C73A5C7-CAA1-4E5B-B05A-6A34CD69AE5F}" type="slidenum">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3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Title and Conten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Title and Conten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Title and Conte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F5575099-677D-44B8-B606-6B0D0EEDACEA}" type="slidenum">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Title and Content">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B5AF36A4-403F-4C5B-9636-7698C69575B0}" type="slidenum">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wo Content">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7D60A066-1185-4694-9674-025E4FD60792}" type="slidenum">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Title Only">
    <p:spTree>
      <p:nvGrpSpPr>
        <p:cNvPr id="1" name=""/>
        <p:cNvGrpSpPr/>
        <p:nvPr/>
      </p:nvGrpSpPr>
      <p:grpSpPr>
        <a:xfrm>
          <a:off x="0" y="0"/>
          <a:ext cx="0" cy="0"/>
          <a:chOff x="0" y="0"/>
          <a:chExt cx="0" cy="0"/>
        </a:xfrm>
      </p:grpSpPr>
      <p:sp>
        <p:nvSpPr>
          <p:cNvPr id="2" name="PlaceHolder 1"/>
          <p:cNvSpPr>
            <a:spLocks noGrp="1"/>
          </p:cNvSpPr>
          <p:nvPr>
            <p:ph type="sldNum" idx="12"/>
          </p:nvPr>
        </p:nvSpPr>
        <p:spPr/>
        <p:txBody>
          <a:bodyPr/>
          <a:lstStyle/>
          <a:p>
            <a:fld id="{04BDBD7A-99BC-4431-B250-2326D46F8AF1}" type="slidenum">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Title Only">
    <p:spTree>
      <p:nvGrpSpPr>
        <p:cNvPr id="1" name=""/>
        <p:cNvGrpSpPr/>
        <p:nvPr/>
      </p:nvGrpSpPr>
      <p:grpSpPr>
        <a:xfrm>
          <a:off x="0" y="0"/>
          <a:ext cx="0" cy="0"/>
          <a:chOff x="0" y="0"/>
          <a:chExt cx="0" cy="0"/>
        </a:xfrm>
      </p:grpSpPr>
      <p:sp>
        <p:nvSpPr>
          <p:cNvPr id="2" name="PlaceHolder 1"/>
          <p:cNvSpPr>
            <a:spLocks noGrp="1"/>
          </p:cNvSpPr>
          <p:nvPr>
            <p:ph type="sldNum" idx="13"/>
          </p:nvPr>
        </p:nvSpPr>
        <p:spPr/>
        <p:txBody>
          <a:bodyPr/>
          <a:lstStyle/>
          <a:p>
            <a:fld id="{35D45B91-040C-4D09-853A-CCDE73CDF648}" type="slidenum">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Only">
    <p:spTree>
      <p:nvGrpSpPr>
        <p:cNvPr id="1" name=""/>
        <p:cNvGrpSpPr/>
        <p:nvPr/>
      </p:nvGrpSpPr>
      <p:grpSpPr>
        <a:xfrm>
          <a:off x="0" y="0"/>
          <a:ext cx="0" cy="0"/>
          <a:chOff x="0" y="0"/>
          <a:chExt cx="0" cy="0"/>
        </a:xfrm>
      </p:grpSpPr>
      <p:sp>
        <p:nvSpPr>
          <p:cNvPr id="2" name="PlaceHolder 1"/>
          <p:cNvSpPr>
            <a:spLocks noGrp="1"/>
          </p:cNvSpPr>
          <p:nvPr>
            <p:ph type="sldNum" idx="14"/>
          </p:nvPr>
        </p:nvSpPr>
        <p:spPr/>
        <p:txBody>
          <a:bodyPr/>
          <a:lstStyle/>
          <a:p>
            <a:fld id="{C7C1FB92-5B42-47F6-A8B7-C722B61C0954}" type="slidenum">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Two Content">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2C192EBA-A660-4157-85B1-9351E210C1E5}"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Two Content">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3BA60E51-3B74-4639-8A29-8114BCC5ABE5}"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Two Content">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C7B84695-6FFD-40C9-B6E1-8A3DCD926628}"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Two Content">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14548EC8-CEB4-48E1-A303-B2AC5D7BD148}" type="slidenum">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Two Content">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5932B34A-8EAF-4E21-9347-851001A2A5FF}" type="slidenum">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Title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3.w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3.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w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3.w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3.w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3.w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3.wmf"/></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image" Target="../media/image3.wmf"/></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image" Target="../media/image3.w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wm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image" Target="../media/image3.wm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image" Target="../media/image3.wmf"/></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wmf"/></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wmf"/></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3.wmf"/></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28.xml"/><Relationship Id="rId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3.w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w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3.w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3.w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6"/>
          <p:cNvPicPr/>
          <p:nvPr/>
        </p:nvPicPr>
        <p:blipFill>
          <a:blip r:embed="rId3"/>
          <a:srcRect b="80881"/>
          <a:stretch/>
        </p:blipFill>
        <p:spPr>
          <a:xfrm>
            <a:off x="0" y="-15120"/>
            <a:ext cx="9143640" cy="1201680"/>
          </a:xfrm>
          <a:prstGeom prst="rect">
            <a:avLst/>
          </a:prstGeom>
          <a:ln w="0">
            <a:noFill/>
          </a:ln>
        </p:spPr>
      </p:pic>
      <p:pic>
        <p:nvPicPr>
          <p:cNvPr id="10" name="DoD logo" descr="Department of Defense logo"/>
          <p:cNvPicPr/>
          <p:nvPr/>
        </p:nvPicPr>
        <p:blipFill>
          <a:blip r:embed="rId4"/>
          <a:stretch/>
        </p:blipFill>
        <p:spPr>
          <a:xfrm>
            <a:off x="127440" y="238320"/>
            <a:ext cx="1089000" cy="740520"/>
          </a:xfrm>
          <a:prstGeom prst="rect">
            <a:avLst/>
          </a:prstGeom>
          <a:ln w="0">
            <a:noFill/>
          </a:ln>
        </p:spPr>
      </p:pic>
      <p:cxnSp>
        <p:nvCxnSpPr>
          <p:cNvPr id="2" name="verticle line"/>
          <p:cNvCxnSpPr/>
          <p:nvPr/>
        </p:nvCxnSpPr>
        <p:spPr>
          <a:xfrm>
            <a:off x="1330560" y="253440"/>
            <a:ext cx="360" cy="710640"/>
          </a:xfrm>
          <a:prstGeom prst="straightConnector1">
            <a:avLst/>
          </a:prstGeom>
          <a:ln>
            <a:solidFill>
              <a:srgbClr val="FFFFFF"/>
            </a:solidFill>
          </a:ln>
        </p:spPr>
      </p:cxnSp>
      <p:pic>
        <p:nvPicPr>
          <p:cNvPr id="3" name="MC&amp;FP seal" descr="Military Community and Family Policy seal"/>
          <p:cNvPicPr/>
          <p:nvPr/>
        </p:nvPicPr>
        <p:blipFill>
          <a:blip r:embed="rId5"/>
          <a:stretch/>
        </p:blipFill>
        <p:spPr>
          <a:xfrm>
            <a:off x="1499400" y="275400"/>
            <a:ext cx="666720" cy="666720"/>
          </a:xfrm>
          <a:prstGeom prst="rect">
            <a:avLst/>
          </a:prstGeom>
          <a:ln w="0">
            <a:noFill/>
          </a:ln>
        </p:spPr>
      </p:pic>
      <p:sp>
        <p:nvSpPr>
          <p:cNvPr id="4" name="Authoring text"/>
          <p:cNvSpPr/>
          <p:nvPr/>
        </p:nvSpPr>
        <p:spPr>
          <a:xfrm>
            <a:off x="2290680" y="329760"/>
            <a:ext cx="5353560" cy="6667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763" lnSpcReduction="10000"/>
          </a:bodyPr>
          <a:lstStyle/>
          <a:p>
            <a:pPr defTabSz="914400">
              <a:lnSpc>
                <a:spcPct val="100000"/>
              </a:lnSpc>
              <a:spcAft>
                <a:spcPts val="601"/>
              </a:spcAft>
              <a:tabLst>
                <a:tab pos="0" algn="l"/>
              </a:tabLst>
            </a:pPr>
            <a:r>
              <a:rPr lang="en-US" sz="1400" b="0" strike="noStrike" spc="-1" dirty="0">
                <a:solidFill>
                  <a:schemeClr val="lt1"/>
                </a:solidFill>
                <a:latin typeface="Myriad Pro Light"/>
              </a:rPr>
              <a:t>Office of the Deputy Assistant Secretary of Defense</a:t>
            </a:r>
            <a:endParaRPr lang="en-US" sz="1400" b="0" strike="noStrike" spc="-1" dirty="0">
              <a:solidFill>
                <a:srgbClr val="000000"/>
              </a:solidFill>
              <a:latin typeface="Calibri"/>
            </a:endParaRPr>
          </a:p>
          <a:p>
            <a:pPr defTabSz="914400">
              <a:lnSpc>
                <a:spcPct val="100000"/>
              </a:lnSpc>
              <a:spcAft>
                <a:spcPts val="601"/>
              </a:spcAft>
              <a:tabLst>
                <a:tab pos="0" algn="l"/>
              </a:tabLst>
            </a:pPr>
            <a:r>
              <a:rPr lang="en-US" sz="2000" b="1" strike="noStrike" spc="-1" dirty="0">
                <a:solidFill>
                  <a:schemeClr val="lt1"/>
                </a:solidFill>
                <a:latin typeface="Myriad Pro Light"/>
              </a:rPr>
              <a:t>Military Community and Family Policy</a:t>
            </a:r>
            <a:endParaRPr lang="en-US" sz="2000" b="0" strike="noStrike" spc="-1" dirty="0">
              <a:solidFill>
                <a:srgbClr val="000000"/>
              </a:solidFill>
              <a:latin typeface="Calibri"/>
            </a:endParaRPr>
          </a:p>
        </p:txBody>
      </p:sp>
      <p:sp>
        <p:nvSpPr>
          <p:cNvPr id="5" name="PlaceHolder 1"/>
          <p:cNvSpPr>
            <a:spLocks noGrp="1"/>
          </p:cNvSpPr>
          <p:nvPr>
            <p:ph type="title"/>
          </p:nvPr>
        </p:nvSpPr>
        <p:spPr>
          <a:xfrm>
            <a:off x="685800" y="1788120"/>
            <a:ext cx="7772040" cy="2118960"/>
          </a:xfrm>
          <a:prstGeom prst="rect">
            <a:avLst/>
          </a:prstGeom>
          <a:noFill/>
          <a:ln w="0">
            <a:noFill/>
          </a:ln>
        </p:spPr>
        <p:txBody>
          <a:bodyPr anchor="b">
            <a:noAutofit/>
          </a:bodyPr>
          <a:lstStyle/>
          <a:p>
            <a:pPr indent="0">
              <a:buNone/>
            </a:pPr>
            <a:r>
              <a:rPr lang="en-US" sz="6000" b="0" strike="noStrike" spc="-1">
                <a:solidFill>
                  <a:schemeClr val="dk1"/>
                </a:solidFill>
                <a:latin typeface="Calibri"/>
              </a:rPr>
              <a:t>Click to edit the title text format</a:t>
            </a:r>
          </a:p>
        </p:txBody>
      </p:sp>
      <p:sp>
        <p:nvSpPr>
          <p:cNvPr id="6" name="Red color block"/>
          <p:cNvSpPr/>
          <p:nvPr/>
        </p:nvSpPr>
        <p:spPr>
          <a:xfrm>
            <a:off x="0" y="6183720"/>
            <a:ext cx="9143640" cy="244800"/>
          </a:xfrm>
          <a:prstGeom prst="rect">
            <a:avLst/>
          </a:prstGeom>
          <a:solidFill>
            <a:srgbClr val="C8102E"/>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rgbClr val="C8102E"/>
              </a:solidFill>
              <a:latin typeface="Calibri"/>
            </a:endParaRPr>
          </a:p>
        </p:txBody>
      </p:sp>
      <p:sp>
        <p:nvSpPr>
          <p:cNvPr id="7" name="Tagline"/>
          <p:cNvSpPr/>
          <p:nvPr/>
        </p:nvSpPr>
        <p:spPr>
          <a:xfrm>
            <a:off x="0" y="6167160"/>
            <a:ext cx="9143640" cy="25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1100" b="0" strike="noStrike" spc="-1" dirty="0">
                <a:solidFill>
                  <a:schemeClr val="lt1"/>
                </a:solidFill>
                <a:latin typeface="Myriad Pro"/>
              </a:rPr>
              <a:t>Quality of life policies and programs that help our service members, their families and survivors be well and mission ready.</a:t>
            </a:r>
            <a:endParaRPr lang="en-US" sz="1100" b="0" strike="noStrike" spc="-1" dirty="0">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chemeClr val="dk1"/>
                </a:solidFill>
                <a:latin typeface="Myriad Pro"/>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chemeClr val="dk1"/>
                </a:solidFill>
                <a:latin typeface="Myriad Pro"/>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chemeClr val="dk1"/>
                </a:solidFill>
                <a:latin typeface="Myriad Pro"/>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chemeClr val="dk1"/>
                </a:solidFill>
                <a:latin typeface="Myriad Pro"/>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Myriad Pro"/>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Myriad Pro"/>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chemeClr val="dk1"/>
                </a:solidFill>
                <a:latin typeface="Myriad Pr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 name="Picture 6"/>
          <p:cNvPicPr/>
          <p:nvPr/>
        </p:nvPicPr>
        <p:blipFill>
          <a:blip r:embed="rId3"/>
          <a:srcRect b="80881"/>
          <a:stretch/>
        </p:blipFill>
        <p:spPr>
          <a:xfrm>
            <a:off x="0" y="-15120"/>
            <a:ext cx="9143640" cy="1201680"/>
          </a:xfrm>
          <a:prstGeom prst="rect">
            <a:avLst/>
          </a:prstGeom>
          <a:ln w="0">
            <a:noFill/>
          </a:ln>
        </p:spPr>
      </p:pic>
      <p:sp>
        <p:nvSpPr>
          <p:cNvPr id="6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61"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62"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63"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4" name="Picture 6"/>
          <p:cNvPicPr/>
          <p:nvPr/>
        </p:nvPicPr>
        <p:blipFill>
          <a:blip r:embed="rId3"/>
          <a:srcRect b="80881"/>
          <a:stretch/>
        </p:blipFill>
        <p:spPr>
          <a:xfrm>
            <a:off x="0" y="-15120"/>
            <a:ext cx="9143640" cy="1201680"/>
          </a:xfrm>
          <a:prstGeom prst="rect">
            <a:avLst/>
          </a:prstGeom>
          <a:ln w="0">
            <a:noFill/>
          </a:ln>
        </p:spPr>
      </p:pic>
      <p:sp>
        <p:nvSpPr>
          <p:cNvPr id="6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66"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67"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68"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 name="Picture 6"/>
          <p:cNvPicPr/>
          <p:nvPr/>
        </p:nvPicPr>
        <p:blipFill>
          <a:blip r:embed="rId3"/>
          <a:srcRect b="80881"/>
          <a:stretch/>
        </p:blipFill>
        <p:spPr>
          <a:xfrm>
            <a:off x="0" y="-15120"/>
            <a:ext cx="9143640" cy="1201680"/>
          </a:xfrm>
          <a:prstGeom prst="rect">
            <a:avLst/>
          </a:prstGeom>
          <a:ln w="0">
            <a:noFill/>
          </a:ln>
        </p:spPr>
      </p:pic>
      <p:sp>
        <p:nvSpPr>
          <p:cNvPr id="70" name="Red color block"/>
          <p:cNvSpPr/>
          <p:nvPr/>
        </p:nvSpPr>
        <p:spPr>
          <a:xfrm>
            <a:off x="0" y="6174000"/>
            <a:ext cx="9143640" cy="244800"/>
          </a:xfrm>
          <a:prstGeom prst="rect">
            <a:avLst/>
          </a:prstGeom>
          <a:solidFill>
            <a:srgbClr val="C8102E"/>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rgbClr val="C8102E"/>
              </a:solidFill>
              <a:latin typeface="Calibri"/>
            </a:endParaRPr>
          </a:p>
        </p:txBody>
      </p:sp>
      <p:sp>
        <p:nvSpPr>
          <p:cNvPr id="71"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72"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800" b="0" strike="noStrike" spc="-1">
                <a:solidFill>
                  <a:schemeClr val="dk1"/>
                </a:solidFill>
                <a:latin typeface="Myriad Pro"/>
              </a:rPr>
              <a:t>Click to add text</a:t>
            </a:r>
          </a:p>
        </p:txBody>
      </p:sp>
      <p:sp>
        <p:nvSpPr>
          <p:cNvPr id="73" name="PlaceHolder 3"/>
          <p:cNvSpPr>
            <a:spLocks noGrp="1"/>
          </p:cNvSpPr>
          <p:nvPr>
            <p:ph type="body"/>
          </p:nvPr>
        </p:nvSpPr>
        <p:spPr>
          <a:xfrm>
            <a:off x="398160" y="2173680"/>
            <a:ext cx="832428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74" name="Tagline"/>
          <p:cNvSpPr/>
          <p:nvPr/>
        </p:nvSpPr>
        <p:spPr>
          <a:xfrm>
            <a:off x="829080" y="6167160"/>
            <a:ext cx="784008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Myriad Pro"/>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75" name="MC&amp;FP seal">
            <a:extLst>
              <a:ext uri="{C183D7F6-B498-43B3-948B-1728B52AA6E4}">
                <adec:decorative xmlns:adec="http://schemas.microsoft.com/office/drawing/2017/decorative" val="1"/>
              </a:ext>
            </a:extLst>
          </p:cNvPr>
          <p:cNvPicPr/>
          <p:nvPr/>
        </p:nvPicPr>
        <p:blipFill>
          <a:blip r:embed="rId4"/>
          <a:stretch/>
        </p:blipFill>
        <p:spPr>
          <a:xfrm>
            <a:off x="207720" y="5989680"/>
            <a:ext cx="627480" cy="627480"/>
          </a:xfrm>
          <a:prstGeom prst="rect">
            <a:avLst/>
          </a:prstGeom>
          <a:ln w="0">
            <a:noFill/>
          </a:ln>
        </p:spPr>
      </p:pic>
      <p:sp>
        <p:nvSpPr>
          <p:cNvPr id="76" name="PlaceHolder 4"/>
          <p:cNvSpPr>
            <a:spLocks noGrp="1"/>
          </p:cNvSpPr>
          <p:nvPr>
            <p:ph type="sldNum" idx="6"/>
          </p:nvPr>
        </p:nvSpPr>
        <p:spPr>
          <a:xfrm>
            <a:off x="629280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AF5D00D5-4E89-4422-9020-1AE2C3F92CC5}"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grpSp>
        <p:nvGrpSpPr>
          <p:cNvPr id="77" name="Group 10">
            <a:extLst>
              <a:ext uri="{C183D7F6-B498-43B3-948B-1728B52AA6E4}">
                <adec:decorative xmlns:adec="http://schemas.microsoft.com/office/drawing/2017/decorative" val="1"/>
              </a:ext>
            </a:extLst>
          </p:cNvPr>
          <p:cNvGrpSpPr/>
          <p:nvPr/>
        </p:nvGrpSpPr>
        <p:grpSpPr>
          <a:xfrm>
            <a:off x="8137800" y="5992200"/>
            <a:ext cx="892800" cy="627480"/>
            <a:chOff x="8137800" y="5992200"/>
            <a:chExt cx="892800" cy="627480"/>
          </a:xfrm>
        </p:grpSpPr>
        <p:sp>
          <p:nvSpPr>
            <p:cNvPr id="78" name="Oval 5"/>
            <p:cNvSpPr/>
            <p:nvPr/>
          </p:nvSpPr>
          <p:spPr>
            <a:xfrm>
              <a:off x="8235000" y="6081840"/>
              <a:ext cx="701640" cy="4528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chemeClr val="lt1"/>
                </a:solidFill>
                <a:latin typeface="Calibri"/>
              </a:endParaRPr>
            </a:p>
          </p:txBody>
        </p:sp>
        <p:pic>
          <p:nvPicPr>
            <p:cNvPr id="79" name="DoD logo" descr="Department of Defense logo"/>
            <p:cNvPicPr/>
            <p:nvPr/>
          </p:nvPicPr>
          <p:blipFill>
            <a:blip r:embed="rId5"/>
            <a:stretch/>
          </p:blipFill>
          <p:spPr>
            <a:xfrm>
              <a:off x="8137800" y="5992200"/>
              <a:ext cx="892800" cy="62748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Picture 6"/>
          <p:cNvPicPr/>
          <p:nvPr/>
        </p:nvPicPr>
        <p:blipFill>
          <a:blip r:embed="rId3"/>
          <a:srcRect b="80881"/>
          <a:stretch/>
        </p:blipFill>
        <p:spPr>
          <a:xfrm>
            <a:off x="0" y="-15120"/>
            <a:ext cx="9143640" cy="1201680"/>
          </a:xfrm>
          <a:prstGeom prst="rect">
            <a:avLst/>
          </a:prstGeom>
          <a:ln w="0">
            <a:noFill/>
          </a:ln>
        </p:spPr>
      </p:pic>
      <p:sp>
        <p:nvSpPr>
          <p:cNvPr id="81"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82"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83"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84"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Picture 6"/>
          <p:cNvPicPr/>
          <p:nvPr/>
        </p:nvPicPr>
        <p:blipFill>
          <a:blip r:embed="rId3"/>
          <a:srcRect b="80881"/>
          <a:stretch/>
        </p:blipFill>
        <p:spPr>
          <a:xfrm>
            <a:off x="0" y="-15120"/>
            <a:ext cx="9143640" cy="1201680"/>
          </a:xfrm>
          <a:prstGeom prst="rect">
            <a:avLst/>
          </a:prstGeom>
          <a:ln w="0">
            <a:noFill/>
          </a:ln>
        </p:spPr>
      </p:pic>
      <p:sp>
        <p:nvSpPr>
          <p:cNvPr id="86"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87"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88" name="PlaceHolder 3"/>
          <p:cNvSpPr>
            <a:spLocks noGrp="1"/>
          </p:cNvSpPr>
          <p:nvPr>
            <p:ph type="sldNum" idx="7"/>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B0523774-165B-4C59-A8AD-BAEA121C51F6}"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89"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90"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91"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 name="Picture 6"/>
          <p:cNvPicPr/>
          <p:nvPr/>
        </p:nvPicPr>
        <p:blipFill>
          <a:blip r:embed="rId3"/>
          <a:srcRect b="80881"/>
          <a:stretch/>
        </p:blipFill>
        <p:spPr>
          <a:xfrm>
            <a:off x="0" y="-15120"/>
            <a:ext cx="9143640" cy="1201680"/>
          </a:xfrm>
          <a:prstGeom prst="rect">
            <a:avLst/>
          </a:prstGeom>
          <a:ln w="0">
            <a:noFill/>
          </a:ln>
        </p:spPr>
      </p:pic>
      <p:sp>
        <p:nvSpPr>
          <p:cNvPr id="9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94"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95"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96"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7" name="Picture 6"/>
          <p:cNvPicPr/>
          <p:nvPr/>
        </p:nvPicPr>
        <p:blipFill>
          <a:blip r:embed="rId3"/>
          <a:srcRect b="80881"/>
          <a:stretch/>
        </p:blipFill>
        <p:spPr>
          <a:xfrm>
            <a:off x="0" y="-15120"/>
            <a:ext cx="9143640" cy="1201680"/>
          </a:xfrm>
          <a:prstGeom prst="rect">
            <a:avLst/>
          </a:prstGeom>
          <a:ln w="0">
            <a:noFill/>
          </a:ln>
        </p:spPr>
      </p:pic>
      <p:sp>
        <p:nvSpPr>
          <p:cNvPr id="98"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99"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00"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01"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 name="Picture 6"/>
          <p:cNvPicPr/>
          <p:nvPr/>
        </p:nvPicPr>
        <p:blipFill>
          <a:blip r:embed="rId3"/>
          <a:srcRect b="80881"/>
          <a:stretch/>
        </p:blipFill>
        <p:spPr>
          <a:xfrm>
            <a:off x="0" y="-15120"/>
            <a:ext cx="9143640" cy="1201680"/>
          </a:xfrm>
          <a:prstGeom prst="rect">
            <a:avLst/>
          </a:prstGeom>
          <a:ln w="0">
            <a:noFill/>
          </a:ln>
        </p:spPr>
      </p:pic>
      <p:sp>
        <p:nvSpPr>
          <p:cNvPr id="10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04"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05"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06"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 name="Picture 6"/>
          <p:cNvPicPr/>
          <p:nvPr/>
        </p:nvPicPr>
        <p:blipFill>
          <a:blip r:embed="rId3"/>
          <a:srcRect b="80881"/>
          <a:stretch/>
        </p:blipFill>
        <p:spPr>
          <a:xfrm>
            <a:off x="0" y="-15120"/>
            <a:ext cx="9143640" cy="1201680"/>
          </a:xfrm>
          <a:prstGeom prst="rect">
            <a:avLst/>
          </a:prstGeom>
          <a:ln w="0">
            <a:noFill/>
          </a:ln>
        </p:spPr>
      </p:pic>
      <p:sp>
        <p:nvSpPr>
          <p:cNvPr id="108"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09"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110" name="PlaceHolder 3"/>
          <p:cNvSpPr>
            <a:spLocks noGrp="1"/>
          </p:cNvSpPr>
          <p:nvPr>
            <p:ph type="sldNum" idx="8"/>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9D337401-D9EB-497B-B983-850B3F3FC4E3}"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111"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112"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13"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 name="Picture 6"/>
          <p:cNvPicPr/>
          <p:nvPr/>
        </p:nvPicPr>
        <p:blipFill>
          <a:blip r:embed="rId3"/>
          <a:srcRect b="80881"/>
          <a:stretch/>
        </p:blipFill>
        <p:spPr>
          <a:xfrm>
            <a:off x="0" y="-15120"/>
            <a:ext cx="9143640" cy="1201680"/>
          </a:xfrm>
          <a:prstGeom prst="rect">
            <a:avLst/>
          </a:prstGeom>
          <a:ln w="0">
            <a:noFill/>
          </a:ln>
        </p:spPr>
      </p:pic>
      <p:sp>
        <p:nvSpPr>
          <p:cNvPr id="11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16"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17"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18"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6"/>
          <p:cNvPicPr/>
          <p:nvPr/>
        </p:nvPicPr>
        <p:blipFill>
          <a:blip r:embed="rId3"/>
          <a:srcRect b="80881"/>
          <a:stretch/>
        </p:blipFill>
        <p:spPr>
          <a:xfrm>
            <a:off x="0" y="-15120"/>
            <a:ext cx="9143640" cy="1201680"/>
          </a:xfrm>
          <a:prstGeom prst="rect">
            <a:avLst/>
          </a:prstGeom>
          <a:ln w="0">
            <a:noFill/>
          </a:ln>
        </p:spPr>
      </p:pic>
      <p:sp>
        <p:nvSpPr>
          <p:cNvPr id="1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1"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2"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3"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 name="Picture 6"/>
          <p:cNvPicPr/>
          <p:nvPr/>
        </p:nvPicPr>
        <p:blipFill>
          <a:blip r:embed="rId3"/>
          <a:srcRect b="80881"/>
          <a:stretch/>
        </p:blipFill>
        <p:spPr>
          <a:xfrm>
            <a:off x="0" y="-15120"/>
            <a:ext cx="9143640" cy="1201680"/>
          </a:xfrm>
          <a:prstGeom prst="rect">
            <a:avLst/>
          </a:prstGeom>
          <a:ln w="0">
            <a:noFill/>
          </a:ln>
        </p:spPr>
      </p:pic>
      <p:sp>
        <p:nvSpPr>
          <p:cNvPr id="12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21"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22"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23"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4" name="Picture 6"/>
          <p:cNvPicPr/>
          <p:nvPr/>
        </p:nvPicPr>
        <p:blipFill>
          <a:blip r:embed="rId3"/>
          <a:srcRect b="80881"/>
          <a:stretch/>
        </p:blipFill>
        <p:spPr>
          <a:xfrm>
            <a:off x="0" y="-15120"/>
            <a:ext cx="9143640" cy="1201680"/>
          </a:xfrm>
          <a:prstGeom prst="rect">
            <a:avLst/>
          </a:prstGeom>
          <a:ln w="0">
            <a:noFill/>
          </a:ln>
        </p:spPr>
      </p:pic>
      <p:sp>
        <p:nvSpPr>
          <p:cNvPr id="12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26"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127"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128"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9" name="Picture 6"/>
          <p:cNvPicPr/>
          <p:nvPr/>
        </p:nvPicPr>
        <p:blipFill>
          <a:blip r:embed="rId3"/>
          <a:srcRect b="80881"/>
          <a:stretch/>
        </p:blipFill>
        <p:spPr>
          <a:xfrm>
            <a:off x="0" y="-15120"/>
            <a:ext cx="9143640" cy="1201680"/>
          </a:xfrm>
          <a:prstGeom prst="rect">
            <a:avLst/>
          </a:prstGeom>
          <a:ln w="0">
            <a:noFill/>
          </a:ln>
        </p:spPr>
      </p:pic>
      <p:sp>
        <p:nvSpPr>
          <p:cNvPr id="13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131"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800" b="0" strike="noStrike" spc="-1">
                <a:solidFill>
                  <a:schemeClr val="dk1"/>
                </a:solidFill>
                <a:latin typeface="Myriad Pro"/>
              </a:rPr>
              <a:t>Click to add text</a:t>
            </a:r>
          </a:p>
        </p:txBody>
      </p:sp>
      <p:sp>
        <p:nvSpPr>
          <p:cNvPr id="132" name="PlaceHolder 3"/>
          <p:cNvSpPr>
            <a:spLocks noGrp="1"/>
          </p:cNvSpPr>
          <p:nvPr>
            <p:ph type="body"/>
          </p:nvPr>
        </p:nvSpPr>
        <p:spPr>
          <a:xfrm>
            <a:off x="39816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33" name="PlaceHolder 4"/>
          <p:cNvSpPr>
            <a:spLocks noGrp="1"/>
          </p:cNvSpPr>
          <p:nvPr>
            <p:ph type="body"/>
          </p:nvPr>
        </p:nvSpPr>
        <p:spPr>
          <a:xfrm>
            <a:off x="470808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34" name="PlaceHolder 5"/>
          <p:cNvSpPr>
            <a:spLocks noGrp="1"/>
          </p:cNvSpPr>
          <p:nvPr>
            <p:ph type="sldNum" idx="9"/>
          </p:nvPr>
        </p:nvSpPr>
        <p:spPr>
          <a:xfrm>
            <a:off x="629280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4C7150F4-3F31-4F1C-A52B-356DE138473D}"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135" name="Red color block"/>
          <p:cNvSpPr/>
          <p:nvPr/>
        </p:nvSpPr>
        <p:spPr>
          <a:xfrm>
            <a:off x="0" y="6174000"/>
            <a:ext cx="9143640" cy="244800"/>
          </a:xfrm>
          <a:prstGeom prst="rect">
            <a:avLst/>
          </a:prstGeom>
          <a:solidFill>
            <a:srgbClr val="C8102E"/>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rgbClr val="C8102E"/>
              </a:solidFill>
              <a:latin typeface="Calibri"/>
            </a:endParaRPr>
          </a:p>
        </p:txBody>
      </p:sp>
      <p:sp>
        <p:nvSpPr>
          <p:cNvPr id="136" name="Tagline"/>
          <p:cNvSpPr/>
          <p:nvPr/>
        </p:nvSpPr>
        <p:spPr>
          <a:xfrm>
            <a:off x="829080" y="6167160"/>
            <a:ext cx="784008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Myriad Pro"/>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137" name="MC&amp;FP seal">
            <a:extLst>
              <a:ext uri="{C183D7F6-B498-43B3-948B-1728B52AA6E4}">
                <adec:decorative xmlns:adec="http://schemas.microsoft.com/office/drawing/2017/decorative" val="1"/>
              </a:ext>
            </a:extLst>
          </p:cNvPr>
          <p:cNvPicPr/>
          <p:nvPr/>
        </p:nvPicPr>
        <p:blipFill>
          <a:blip r:embed="rId4"/>
          <a:stretch/>
        </p:blipFill>
        <p:spPr>
          <a:xfrm>
            <a:off x="207720" y="5989680"/>
            <a:ext cx="627480" cy="627480"/>
          </a:xfrm>
          <a:prstGeom prst="rect">
            <a:avLst/>
          </a:prstGeom>
          <a:ln w="0">
            <a:noFill/>
          </a:ln>
        </p:spPr>
      </p:pic>
      <p:grpSp>
        <p:nvGrpSpPr>
          <p:cNvPr id="138" name="Group 8">
            <a:extLst>
              <a:ext uri="{C183D7F6-B498-43B3-948B-1728B52AA6E4}">
                <adec:decorative xmlns:adec="http://schemas.microsoft.com/office/drawing/2017/decorative" val="1"/>
              </a:ext>
            </a:extLst>
          </p:cNvPr>
          <p:cNvGrpSpPr/>
          <p:nvPr/>
        </p:nvGrpSpPr>
        <p:grpSpPr>
          <a:xfrm>
            <a:off x="8137800" y="5992200"/>
            <a:ext cx="892800" cy="627480"/>
            <a:chOff x="8137800" y="5992200"/>
            <a:chExt cx="892800" cy="627480"/>
          </a:xfrm>
        </p:grpSpPr>
        <p:sp>
          <p:nvSpPr>
            <p:cNvPr id="139" name="Oval 10"/>
            <p:cNvSpPr/>
            <p:nvPr/>
          </p:nvSpPr>
          <p:spPr>
            <a:xfrm>
              <a:off x="8235000" y="6081840"/>
              <a:ext cx="701640" cy="4528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chemeClr val="lt1"/>
                </a:solidFill>
                <a:latin typeface="Calibri"/>
              </a:endParaRPr>
            </a:p>
          </p:txBody>
        </p:sp>
        <p:pic>
          <p:nvPicPr>
            <p:cNvPr id="140" name="DoD logo" descr="Department of Defense logo"/>
            <p:cNvPicPr/>
            <p:nvPr/>
          </p:nvPicPr>
          <p:blipFill>
            <a:blip r:embed="rId5"/>
            <a:stretch/>
          </p:blipFill>
          <p:spPr>
            <a:xfrm>
              <a:off x="8137800" y="5992200"/>
              <a:ext cx="892800" cy="62748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1" name="Picture 6"/>
          <p:cNvPicPr/>
          <p:nvPr/>
        </p:nvPicPr>
        <p:blipFill>
          <a:blip r:embed="rId3"/>
          <a:srcRect b="80881"/>
          <a:stretch/>
        </p:blipFill>
        <p:spPr>
          <a:xfrm>
            <a:off x="0" y="-15120"/>
            <a:ext cx="9143640" cy="1201680"/>
          </a:xfrm>
          <a:prstGeom prst="rect">
            <a:avLst/>
          </a:prstGeom>
          <a:ln w="0">
            <a:noFill/>
          </a:ln>
        </p:spPr>
      </p:pic>
      <p:sp>
        <p:nvSpPr>
          <p:cNvPr id="142"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143"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800" b="0" strike="noStrike" spc="-1">
                <a:solidFill>
                  <a:schemeClr val="dk1"/>
                </a:solidFill>
                <a:latin typeface="Myriad Pro"/>
              </a:rPr>
              <a:t>Click to add text</a:t>
            </a:r>
          </a:p>
        </p:txBody>
      </p:sp>
      <p:sp>
        <p:nvSpPr>
          <p:cNvPr id="144" name="PlaceHolder 3"/>
          <p:cNvSpPr>
            <a:spLocks noGrp="1"/>
          </p:cNvSpPr>
          <p:nvPr>
            <p:ph type="body"/>
          </p:nvPr>
        </p:nvSpPr>
        <p:spPr>
          <a:xfrm>
            <a:off x="39816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45" name="PlaceHolder 4"/>
          <p:cNvSpPr>
            <a:spLocks noGrp="1"/>
          </p:cNvSpPr>
          <p:nvPr>
            <p:ph type="body"/>
          </p:nvPr>
        </p:nvSpPr>
        <p:spPr>
          <a:xfrm>
            <a:off x="470808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46" name="PlaceHolder 5"/>
          <p:cNvSpPr>
            <a:spLocks noGrp="1"/>
          </p:cNvSpPr>
          <p:nvPr>
            <p:ph type="sldNum" idx="10"/>
          </p:nvPr>
        </p:nvSpPr>
        <p:spPr>
          <a:xfrm>
            <a:off x="629280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5D4C22C7-4966-4975-B308-F184BA59B1C4}"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147" name="Red color block"/>
          <p:cNvSpPr/>
          <p:nvPr/>
        </p:nvSpPr>
        <p:spPr>
          <a:xfrm>
            <a:off x="0" y="6174000"/>
            <a:ext cx="9143640" cy="244800"/>
          </a:xfrm>
          <a:prstGeom prst="rect">
            <a:avLst/>
          </a:prstGeom>
          <a:solidFill>
            <a:srgbClr val="C8102E"/>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rgbClr val="C8102E"/>
              </a:solidFill>
              <a:latin typeface="Calibri"/>
            </a:endParaRPr>
          </a:p>
        </p:txBody>
      </p:sp>
      <p:sp>
        <p:nvSpPr>
          <p:cNvPr id="148" name="Tagline"/>
          <p:cNvSpPr/>
          <p:nvPr/>
        </p:nvSpPr>
        <p:spPr>
          <a:xfrm>
            <a:off x="829080" y="6167160"/>
            <a:ext cx="784008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Myriad Pro"/>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149" name="MC&amp;FP seal">
            <a:extLst>
              <a:ext uri="{C183D7F6-B498-43B3-948B-1728B52AA6E4}">
                <adec:decorative xmlns:adec="http://schemas.microsoft.com/office/drawing/2017/decorative" val="1"/>
              </a:ext>
            </a:extLst>
          </p:cNvPr>
          <p:cNvPicPr/>
          <p:nvPr/>
        </p:nvPicPr>
        <p:blipFill>
          <a:blip r:embed="rId4"/>
          <a:stretch/>
        </p:blipFill>
        <p:spPr>
          <a:xfrm>
            <a:off x="207720" y="5989680"/>
            <a:ext cx="627480" cy="627480"/>
          </a:xfrm>
          <a:prstGeom prst="rect">
            <a:avLst/>
          </a:prstGeom>
          <a:ln w="0">
            <a:noFill/>
          </a:ln>
        </p:spPr>
      </p:pic>
      <p:sp>
        <p:nvSpPr>
          <p:cNvPr id="150" name="PlaceHolder 6"/>
          <p:cNvSpPr>
            <a:spLocks noGrp="1"/>
          </p:cNvSpPr>
          <p:nvPr>
            <p:ph type="body"/>
          </p:nvPr>
        </p:nvSpPr>
        <p:spPr>
          <a:xfrm>
            <a:off x="550440" y="2326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grpSp>
        <p:nvGrpSpPr>
          <p:cNvPr id="151" name="Group 8">
            <a:extLst>
              <a:ext uri="{C183D7F6-B498-43B3-948B-1728B52AA6E4}">
                <adec:decorative xmlns:adec="http://schemas.microsoft.com/office/drawing/2017/decorative" val="1"/>
              </a:ext>
            </a:extLst>
          </p:cNvPr>
          <p:cNvGrpSpPr/>
          <p:nvPr/>
        </p:nvGrpSpPr>
        <p:grpSpPr>
          <a:xfrm>
            <a:off x="8137800" y="5992200"/>
            <a:ext cx="892800" cy="627480"/>
            <a:chOff x="8137800" y="5992200"/>
            <a:chExt cx="892800" cy="627480"/>
          </a:xfrm>
        </p:grpSpPr>
        <p:sp>
          <p:nvSpPr>
            <p:cNvPr id="152" name="Oval 10"/>
            <p:cNvSpPr/>
            <p:nvPr/>
          </p:nvSpPr>
          <p:spPr>
            <a:xfrm>
              <a:off x="8235000" y="6081840"/>
              <a:ext cx="701640" cy="4528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chemeClr val="lt1"/>
                </a:solidFill>
                <a:latin typeface="Calibri"/>
              </a:endParaRPr>
            </a:p>
          </p:txBody>
        </p:sp>
        <p:pic>
          <p:nvPicPr>
            <p:cNvPr id="153" name="DoD logo" descr="Department of Defense logo"/>
            <p:cNvPicPr/>
            <p:nvPr/>
          </p:nvPicPr>
          <p:blipFill>
            <a:blip r:embed="rId5"/>
            <a:stretch/>
          </p:blipFill>
          <p:spPr>
            <a:xfrm>
              <a:off x="8137800" y="5992200"/>
              <a:ext cx="892800" cy="627480"/>
            </a:xfrm>
            <a:prstGeom prst="rect">
              <a:avLst/>
            </a:prstGeom>
            <a:ln w="0">
              <a:noFill/>
            </a:ln>
          </p:spPr>
        </p:pic>
      </p:grpSp>
      <p:sp>
        <p:nvSpPr>
          <p:cNvPr id="154" name="PlaceHolder 7"/>
          <p:cNvSpPr>
            <a:spLocks noGrp="1"/>
          </p:cNvSpPr>
          <p:nvPr>
            <p:ph type="body"/>
          </p:nvPr>
        </p:nvSpPr>
        <p:spPr>
          <a:xfrm>
            <a:off x="4860360" y="2326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55" name="PlaceHolder 8"/>
          <p:cNvSpPr>
            <a:spLocks noGrp="1"/>
          </p:cNvSpPr>
          <p:nvPr>
            <p:ph type="body"/>
          </p:nvPr>
        </p:nvSpPr>
        <p:spPr>
          <a:xfrm>
            <a:off x="703080" y="2478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56" name="PlaceHolder 9"/>
          <p:cNvSpPr>
            <a:spLocks noGrp="1"/>
          </p:cNvSpPr>
          <p:nvPr>
            <p:ph type="body"/>
          </p:nvPr>
        </p:nvSpPr>
        <p:spPr>
          <a:xfrm>
            <a:off x="5012640" y="2478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57" name="PlaceHolder 10"/>
          <p:cNvSpPr>
            <a:spLocks noGrp="1"/>
          </p:cNvSpPr>
          <p:nvPr>
            <p:ph type="body"/>
          </p:nvPr>
        </p:nvSpPr>
        <p:spPr>
          <a:xfrm>
            <a:off x="855360" y="2630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58" name="PlaceHolder 11"/>
          <p:cNvSpPr>
            <a:spLocks noGrp="1"/>
          </p:cNvSpPr>
          <p:nvPr>
            <p:ph type="body"/>
          </p:nvPr>
        </p:nvSpPr>
        <p:spPr>
          <a:xfrm>
            <a:off x="5165280" y="2630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59" name="PlaceHolder 12"/>
          <p:cNvSpPr>
            <a:spLocks noGrp="1"/>
          </p:cNvSpPr>
          <p:nvPr>
            <p:ph type="body"/>
          </p:nvPr>
        </p:nvSpPr>
        <p:spPr>
          <a:xfrm>
            <a:off x="1007640" y="2783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0" name="PlaceHolder 13"/>
          <p:cNvSpPr>
            <a:spLocks noGrp="1"/>
          </p:cNvSpPr>
          <p:nvPr>
            <p:ph type="body"/>
          </p:nvPr>
        </p:nvSpPr>
        <p:spPr>
          <a:xfrm>
            <a:off x="5317560" y="2783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1" name="PlaceHolder 14"/>
          <p:cNvSpPr>
            <a:spLocks noGrp="1"/>
          </p:cNvSpPr>
          <p:nvPr>
            <p:ph type="body"/>
          </p:nvPr>
        </p:nvSpPr>
        <p:spPr>
          <a:xfrm>
            <a:off x="1160280" y="29358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2" name="PlaceHolder 15"/>
          <p:cNvSpPr>
            <a:spLocks noGrp="1"/>
          </p:cNvSpPr>
          <p:nvPr>
            <p:ph type="body"/>
          </p:nvPr>
        </p:nvSpPr>
        <p:spPr>
          <a:xfrm>
            <a:off x="5469840" y="29358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3" name="PlaceHolder 16"/>
          <p:cNvSpPr>
            <a:spLocks noGrp="1"/>
          </p:cNvSpPr>
          <p:nvPr>
            <p:ph type="body"/>
          </p:nvPr>
        </p:nvSpPr>
        <p:spPr>
          <a:xfrm>
            <a:off x="1312560" y="30880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4" name="PlaceHolder 17"/>
          <p:cNvSpPr>
            <a:spLocks noGrp="1"/>
          </p:cNvSpPr>
          <p:nvPr>
            <p:ph type="body"/>
          </p:nvPr>
        </p:nvSpPr>
        <p:spPr>
          <a:xfrm>
            <a:off x="5622480" y="30880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5" name="PlaceHolder 18"/>
          <p:cNvSpPr>
            <a:spLocks noGrp="1"/>
          </p:cNvSpPr>
          <p:nvPr>
            <p:ph type="body"/>
          </p:nvPr>
        </p:nvSpPr>
        <p:spPr>
          <a:xfrm>
            <a:off x="1464840" y="32407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6" name="PlaceHolder 19"/>
          <p:cNvSpPr>
            <a:spLocks noGrp="1"/>
          </p:cNvSpPr>
          <p:nvPr>
            <p:ph type="body"/>
          </p:nvPr>
        </p:nvSpPr>
        <p:spPr>
          <a:xfrm>
            <a:off x="5774760" y="32407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7" name="PlaceHolder 20"/>
          <p:cNvSpPr>
            <a:spLocks noGrp="1"/>
          </p:cNvSpPr>
          <p:nvPr>
            <p:ph type="body"/>
          </p:nvPr>
        </p:nvSpPr>
        <p:spPr>
          <a:xfrm>
            <a:off x="1617480" y="33930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8" name="PlaceHolder 21"/>
          <p:cNvSpPr>
            <a:spLocks noGrp="1"/>
          </p:cNvSpPr>
          <p:nvPr>
            <p:ph type="body"/>
          </p:nvPr>
        </p:nvSpPr>
        <p:spPr>
          <a:xfrm>
            <a:off x="5927040" y="33930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69" name="PlaceHolder 22"/>
          <p:cNvSpPr>
            <a:spLocks noGrp="1"/>
          </p:cNvSpPr>
          <p:nvPr>
            <p:ph type="body"/>
          </p:nvPr>
        </p:nvSpPr>
        <p:spPr>
          <a:xfrm>
            <a:off x="1769760" y="35452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0" name="PlaceHolder 23"/>
          <p:cNvSpPr>
            <a:spLocks noGrp="1"/>
          </p:cNvSpPr>
          <p:nvPr>
            <p:ph type="body"/>
          </p:nvPr>
        </p:nvSpPr>
        <p:spPr>
          <a:xfrm>
            <a:off x="6079680" y="35452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1" name="PlaceHolder 24"/>
          <p:cNvSpPr>
            <a:spLocks noGrp="1"/>
          </p:cNvSpPr>
          <p:nvPr>
            <p:ph type="body"/>
          </p:nvPr>
        </p:nvSpPr>
        <p:spPr>
          <a:xfrm>
            <a:off x="1922040" y="36979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2" name="PlaceHolder 25"/>
          <p:cNvSpPr>
            <a:spLocks noGrp="1"/>
          </p:cNvSpPr>
          <p:nvPr>
            <p:ph type="body"/>
          </p:nvPr>
        </p:nvSpPr>
        <p:spPr>
          <a:xfrm>
            <a:off x="6231960" y="36979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3" name="PlaceHolder 26"/>
          <p:cNvSpPr>
            <a:spLocks noGrp="1"/>
          </p:cNvSpPr>
          <p:nvPr>
            <p:ph type="body"/>
          </p:nvPr>
        </p:nvSpPr>
        <p:spPr>
          <a:xfrm>
            <a:off x="2074680" y="38502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4" name="PlaceHolder 27"/>
          <p:cNvSpPr>
            <a:spLocks noGrp="1"/>
          </p:cNvSpPr>
          <p:nvPr>
            <p:ph type="body"/>
          </p:nvPr>
        </p:nvSpPr>
        <p:spPr>
          <a:xfrm>
            <a:off x="6384240" y="38502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5" name="PlaceHolder 28"/>
          <p:cNvSpPr>
            <a:spLocks noGrp="1"/>
          </p:cNvSpPr>
          <p:nvPr>
            <p:ph type="body"/>
          </p:nvPr>
        </p:nvSpPr>
        <p:spPr>
          <a:xfrm>
            <a:off x="2226960" y="40024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6" name="PlaceHolder 29"/>
          <p:cNvSpPr>
            <a:spLocks noGrp="1"/>
          </p:cNvSpPr>
          <p:nvPr>
            <p:ph type="body"/>
          </p:nvPr>
        </p:nvSpPr>
        <p:spPr>
          <a:xfrm>
            <a:off x="6536880" y="40024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7" name="PlaceHolder 30"/>
          <p:cNvSpPr>
            <a:spLocks noGrp="1"/>
          </p:cNvSpPr>
          <p:nvPr>
            <p:ph type="body"/>
          </p:nvPr>
        </p:nvSpPr>
        <p:spPr>
          <a:xfrm>
            <a:off x="2379240" y="41551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8" name="PlaceHolder 31"/>
          <p:cNvSpPr>
            <a:spLocks noGrp="1"/>
          </p:cNvSpPr>
          <p:nvPr>
            <p:ph type="body"/>
          </p:nvPr>
        </p:nvSpPr>
        <p:spPr>
          <a:xfrm>
            <a:off x="6689160" y="41551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79" name="PlaceHolder 32"/>
          <p:cNvSpPr>
            <a:spLocks noGrp="1"/>
          </p:cNvSpPr>
          <p:nvPr>
            <p:ph type="body"/>
          </p:nvPr>
        </p:nvSpPr>
        <p:spPr>
          <a:xfrm>
            <a:off x="2531880" y="43074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0" name="PlaceHolder 33"/>
          <p:cNvSpPr>
            <a:spLocks noGrp="1"/>
          </p:cNvSpPr>
          <p:nvPr>
            <p:ph type="body"/>
          </p:nvPr>
        </p:nvSpPr>
        <p:spPr>
          <a:xfrm>
            <a:off x="6841440" y="43074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1" name="PlaceHolder 34"/>
          <p:cNvSpPr>
            <a:spLocks noGrp="1"/>
          </p:cNvSpPr>
          <p:nvPr>
            <p:ph type="body"/>
          </p:nvPr>
        </p:nvSpPr>
        <p:spPr>
          <a:xfrm>
            <a:off x="2684160" y="4459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2" name="PlaceHolder 35"/>
          <p:cNvSpPr>
            <a:spLocks noGrp="1"/>
          </p:cNvSpPr>
          <p:nvPr>
            <p:ph type="body"/>
          </p:nvPr>
        </p:nvSpPr>
        <p:spPr>
          <a:xfrm>
            <a:off x="6994080" y="4459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3" name="PlaceHolder 36"/>
          <p:cNvSpPr>
            <a:spLocks noGrp="1"/>
          </p:cNvSpPr>
          <p:nvPr>
            <p:ph type="body"/>
          </p:nvPr>
        </p:nvSpPr>
        <p:spPr>
          <a:xfrm>
            <a:off x="2836440" y="4612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4" name="PlaceHolder 37"/>
          <p:cNvSpPr>
            <a:spLocks noGrp="1"/>
          </p:cNvSpPr>
          <p:nvPr>
            <p:ph type="body"/>
          </p:nvPr>
        </p:nvSpPr>
        <p:spPr>
          <a:xfrm>
            <a:off x="7146360" y="4612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5" name="PlaceHolder 38"/>
          <p:cNvSpPr>
            <a:spLocks noGrp="1"/>
          </p:cNvSpPr>
          <p:nvPr>
            <p:ph type="body"/>
          </p:nvPr>
        </p:nvSpPr>
        <p:spPr>
          <a:xfrm>
            <a:off x="2989080" y="4764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6" name="PlaceHolder 39"/>
          <p:cNvSpPr>
            <a:spLocks noGrp="1"/>
          </p:cNvSpPr>
          <p:nvPr>
            <p:ph type="body"/>
          </p:nvPr>
        </p:nvSpPr>
        <p:spPr>
          <a:xfrm>
            <a:off x="7298640" y="4764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7" name="PlaceHolder 40"/>
          <p:cNvSpPr>
            <a:spLocks noGrp="1"/>
          </p:cNvSpPr>
          <p:nvPr>
            <p:ph type="body"/>
          </p:nvPr>
        </p:nvSpPr>
        <p:spPr>
          <a:xfrm>
            <a:off x="3141360" y="4916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8" name="PlaceHolder 41"/>
          <p:cNvSpPr>
            <a:spLocks noGrp="1"/>
          </p:cNvSpPr>
          <p:nvPr>
            <p:ph type="body"/>
          </p:nvPr>
        </p:nvSpPr>
        <p:spPr>
          <a:xfrm>
            <a:off x="7451280" y="4916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89" name="PlaceHolder 42"/>
          <p:cNvSpPr>
            <a:spLocks noGrp="1"/>
          </p:cNvSpPr>
          <p:nvPr>
            <p:ph type="body"/>
          </p:nvPr>
        </p:nvSpPr>
        <p:spPr>
          <a:xfrm>
            <a:off x="3293640" y="5069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190" name="PlaceHolder 43"/>
          <p:cNvSpPr>
            <a:spLocks noGrp="1"/>
          </p:cNvSpPr>
          <p:nvPr>
            <p:ph type="body"/>
          </p:nvPr>
        </p:nvSpPr>
        <p:spPr>
          <a:xfrm>
            <a:off x="7603560" y="5069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1" name="Picture 6"/>
          <p:cNvPicPr/>
          <p:nvPr/>
        </p:nvPicPr>
        <p:blipFill>
          <a:blip r:embed="rId3"/>
          <a:srcRect b="80881"/>
          <a:stretch/>
        </p:blipFill>
        <p:spPr>
          <a:xfrm>
            <a:off x="0" y="-15120"/>
            <a:ext cx="9143640" cy="1201680"/>
          </a:xfrm>
          <a:prstGeom prst="rect">
            <a:avLst/>
          </a:prstGeom>
          <a:ln w="0">
            <a:noFill/>
          </a:ln>
        </p:spPr>
      </p:pic>
      <p:sp>
        <p:nvSpPr>
          <p:cNvPr id="192"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193" name="PlaceHolder 2"/>
          <p:cNvSpPr>
            <a:spLocks noGrp="1"/>
          </p:cNvSpPr>
          <p:nvPr>
            <p:ph type="body"/>
          </p:nvPr>
        </p:nvSpPr>
        <p:spPr>
          <a:xfrm>
            <a:off x="398160" y="1542600"/>
            <a:ext cx="4014360" cy="4162320"/>
          </a:xfrm>
          <a:prstGeom prst="rect">
            <a:avLst/>
          </a:prstGeom>
          <a:noFill/>
          <a:ln w="0">
            <a:noFill/>
          </a:ln>
        </p:spPr>
        <p:txBody>
          <a:bodyPr anchor="t">
            <a:normAutofit/>
          </a:bodyPr>
          <a:lstStyle/>
          <a:p>
            <a:pPr marL="432000" indent="-324000">
              <a:lnSpc>
                <a:spcPct val="90000"/>
              </a:lnSpc>
              <a:spcBef>
                <a:spcPts val="1417"/>
              </a:spcBef>
              <a:buClr>
                <a:srgbClr val="000000"/>
              </a:buClr>
              <a:buSzPct val="45000"/>
              <a:buFont typeface="Wingdings" charset="2"/>
              <a:buChar char=""/>
            </a:pPr>
            <a:r>
              <a:rPr lang="en-US" sz="1350" b="0" strike="noStrike" spc="-1">
                <a:solidFill>
                  <a:schemeClr val="dk1"/>
                </a:solidFill>
                <a:latin typeface="Myriad Pro"/>
              </a:rPr>
              <a:t>Click to edit the outline text format</a:t>
            </a:r>
          </a:p>
          <a:p>
            <a:pPr marL="864000" lvl="1" indent="-324000">
              <a:lnSpc>
                <a:spcPct val="90000"/>
              </a:lnSpc>
              <a:spcBef>
                <a:spcPts val="1134"/>
              </a:spcBef>
              <a:buClr>
                <a:srgbClr val="000000"/>
              </a:buClr>
              <a:buSzPct val="75000"/>
              <a:buFont typeface="Symbol" charset="2"/>
              <a:buChar char=""/>
            </a:pPr>
            <a:r>
              <a:rPr lang="en-US" sz="1350" b="0" strike="noStrike" spc="-1">
                <a:solidFill>
                  <a:schemeClr val="dk1"/>
                </a:solidFill>
                <a:latin typeface="Myriad Pro"/>
              </a:rPr>
              <a:t>Second Outline Level</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Myriad Pro"/>
              </a:rPr>
              <a:t>Third Outline Level</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Myriad Pro"/>
              </a:rPr>
              <a:t>Fourth Outline Level</a:t>
            </a:r>
          </a:p>
          <a:p>
            <a:pPr marL="2160000" lvl="4"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Fifth Outline Level</a:t>
            </a:r>
          </a:p>
          <a:p>
            <a:pPr marL="2592000" lvl="5"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Sixth Outline Level</a:t>
            </a:r>
          </a:p>
          <a:p>
            <a:pPr marL="3024000" lvl="6"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Seventh Outline Level</a:t>
            </a:r>
          </a:p>
        </p:txBody>
      </p:sp>
      <p:sp>
        <p:nvSpPr>
          <p:cNvPr id="194" name="PlaceHolder 3"/>
          <p:cNvSpPr>
            <a:spLocks noGrp="1"/>
          </p:cNvSpPr>
          <p:nvPr>
            <p:ph type="body"/>
          </p:nvPr>
        </p:nvSpPr>
        <p:spPr>
          <a:xfrm>
            <a:off x="4708080" y="1542600"/>
            <a:ext cx="4014360" cy="4162320"/>
          </a:xfrm>
          <a:prstGeom prst="rect">
            <a:avLst/>
          </a:prstGeom>
          <a:noFill/>
          <a:ln w="0">
            <a:noFill/>
          </a:ln>
        </p:spPr>
        <p:txBody>
          <a:bodyPr anchor="t">
            <a:normAutofit/>
          </a:bodyPr>
          <a:lstStyle/>
          <a:p>
            <a:pPr marL="432000" indent="-324000">
              <a:lnSpc>
                <a:spcPct val="90000"/>
              </a:lnSpc>
              <a:spcBef>
                <a:spcPts val="1417"/>
              </a:spcBef>
              <a:buClr>
                <a:srgbClr val="000000"/>
              </a:buClr>
              <a:buSzPct val="45000"/>
              <a:buFont typeface="Wingdings" charset="2"/>
              <a:buChar char=""/>
            </a:pPr>
            <a:r>
              <a:rPr lang="en-US" sz="1350" b="0" strike="noStrike" spc="-1">
                <a:solidFill>
                  <a:schemeClr val="dk1"/>
                </a:solidFill>
                <a:latin typeface="Myriad Pro"/>
              </a:rPr>
              <a:t>Click to edit the outline text format</a:t>
            </a:r>
          </a:p>
          <a:p>
            <a:pPr marL="864000" lvl="1" indent="-324000">
              <a:lnSpc>
                <a:spcPct val="90000"/>
              </a:lnSpc>
              <a:spcBef>
                <a:spcPts val="1134"/>
              </a:spcBef>
              <a:buClr>
                <a:srgbClr val="000000"/>
              </a:buClr>
              <a:buSzPct val="75000"/>
              <a:buFont typeface="Symbol" charset="2"/>
              <a:buChar char=""/>
            </a:pPr>
            <a:r>
              <a:rPr lang="en-US" sz="1350" b="0" strike="noStrike" spc="-1">
                <a:solidFill>
                  <a:schemeClr val="dk1"/>
                </a:solidFill>
                <a:latin typeface="Myriad Pro"/>
              </a:rPr>
              <a:t>Second Outline Level</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Myriad Pro"/>
              </a:rPr>
              <a:t>Third Outline Level</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Myriad Pro"/>
              </a:rPr>
              <a:t>Fourth Outline Level</a:t>
            </a:r>
          </a:p>
          <a:p>
            <a:pPr marL="2160000" lvl="4"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Fifth Outline Level</a:t>
            </a:r>
          </a:p>
          <a:p>
            <a:pPr marL="2592000" lvl="5"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Sixth Outline Level</a:t>
            </a:r>
          </a:p>
          <a:p>
            <a:pPr marL="3024000" lvl="6"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Seventh Outline Level</a:t>
            </a:r>
          </a:p>
        </p:txBody>
      </p:sp>
      <p:sp>
        <p:nvSpPr>
          <p:cNvPr id="195" name="PlaceHolder 4"/>
          <p:cNvSpPr>
            <a:spLocks noGrp="1"/>
          </p:cNvSpPr>
          <p:nvPr>
            <p:ph type="sldNum" idx="11"/>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10212842-8B74-4C50-8A78-26F7363B25AE}"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196" name="Red color block"/>
          <p:cNvSpPr/>
          <p:nvPr/>
        </p:nvSpPr>
        <p:spPr>
          <a:xfrm>
            <a:off x="0" y="6174000"/>
            <a:ext cx="9143640" cy="244800"/>
          </a:xfrm>
          <a:prstGeom prst="rect">
            <a:avLst/>
          </a:prstGeom>
          <a:solidFill>
            <a:srgbClr val="C8102E"/>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rgbClr val="C8102E"/>
              </a:solidFill>
              <a:latin typeface="Calibri"/>
            </a:endParaRPr>
          </a:p>
        </p:txBody>
      </p:sp>
      <p:sp>
        <p:nvSpPr>
          <p:cNvPr id="197" name="Tagline"/>
          <p:cNvSpPr/>
          <p:nvPr/>
        </p:nvSpPr>
        <p:spPr>
          <a:xfrm>
            <a:off x="829080" y="6167160"/>
            <a:ext cx="784008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Myriad Pro"/>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198" name="MC&amp;FP seal">
            <a:extLst>
              <a:ext uri="{C183D7F6-B498-43B3-948B-1728B52AA6E4}">
                <adec:decorative xmlns:adec="http://schemas.microsoft.com/office/drawing/2017/decorative" val="1"/>
              </a:ext>
            </a:extLst>
          </p:cNvPr>
          <p:cNvPicPr/>
          <p:nvPr/>
        </p:nvPicPr>
        <p:blipFill>
          <a:blip r:embed="rId4"/>
          <a:stretch/>
        </p:blipFill>
        <p:spPr>
          <a:xfrm>
            <a:off x="207720" y="5989680"/>
            <a:ext cx="627480" cy="627480"/>
          </a:xfrm>
          <a:prstGeom prst="rect">
            <a:avLst/>
          </a:prstGeom>
          <a:ln w="0">
            <a:noFill/>
          </a:ln>
        </p:spPr>
      </p:pic>
      <p:grpSp>
        <p:nvGrpSpPr>
          <p:cNvPr id="199" name="Group 17">
            <a:extLst>
              <a:ext uri="{C183D7F6-B498-43B3-948B-1728B52AA6E4}">
                <adec:decorative xmlns:adec="http://schemas.microsoft.com/office/drawing/2017/decorative" val="1"/>
              </a:ext>
            </a:extLst>
          </p:cNvPr>
          <p:cNvGrpSpPr/>
          <p:nvPr/>
        </p:nvGrpSpPr>
        <p:grpSpPr>
          <a:xfrm>
            <a:off x="8137800" y="5992200"/>
            <a:ext cx="892800" cy="627480"/>
            <a:chOff x="8137800" y="5992200"/>
            <a:chExt cx="892800" cy="627480"/>
          </a:xfrm>
        </p:grpSpPr>
        <p:sp>
          <p:nvSpPr>
            <p:cNvPr id="200" name="Oval 18"/>
            <p:cNvSpPr/>
            <p:nvPr/>
          </p:nvSpPr>
          <p:spPr>
            <a:xfrm>
              <a:off x="8235000" y="6081840"/>
              <a:ext cx="701640" cy="4528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strike="noStrike" spc="-1" dirty="0">
                <a:solidFill>
                  <a:schemeClr val="lt1"/>
                </a:solidFill>
                <a:latin typeface="Calibri"/>
              </a:endParaRPr>
            </a:p>
          </p:txBody>
        </p:sp>
        <p:pic>
          <p:nvPicPr>
            <p:cNvPr id="201" name="DoD logo" descr="Department of Defense logo"/>
            <p:cNvPicPr/>
            <p:nvPr/>
          </p:nvPicPr>
          <p:blipFill>
            <a:blip r:embed="rId5"/>
            <a:stretch/>
          </p:blipFill>
          <p:spPr>
            <a:xfrm>
              <a:off x="8137800" y="5992200"/>
              <a:ext cx="892800" cy="627480"/>
            </a:xfrm>
            <a:prstGeom prst="rect">
              <a:avLst/>
            </a:prstGeom>
            <a:ln w="0">
              <a:noFill/>
            </a:ln>
          </p:spPr>
        </p:pic>
      </p:gr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2" name="Picture 6"/>
          <p:cNvPicPr/>
          <p:nvPr/>
        </p:nvPicPr>
        <p:blipFill>
          <a:blip r:embed="rId3"/>
          <a:srcRect b="80881"/>
          <a:stretch/>
        </p:blipFill>
        <p:spPr>
          <a:xfrm>
            <a:off x="0" y="-15120"/>
            <a:ext cx="9143640" cy="1201680"/>
          </a:xfrm>
          <a:prstGeom prst="rect">
            <a:avLst/>
          </a:prstGeom>
          <a:ln w="0">
            <a:noFill/>
          </a:ln>
        </p:spPr>
      </p:pic>
      <p:sp>
        <p:nvSpPr>
          <p:cNvPr id="20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204"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800" b="0" strike="noStrike" spc="-1">
                <a:solidFill>
                  <a:schemeClr val="dk1"/>
                </a:solidFill>
                <a:latin typeface="Myriad Pro"/>
              </a:rPr>
              <a:t>Click to add text</a:t>
            </a:r>
          </a:p>
        </p:txBody>
      </p:sp>
      <p:sp>
        <p:nvSpPr>
          <p:cNvPr id="205" name="PlaceHolder 3"/>
          <p:cNvSpPr>
            <a:spLocks noGrp="1"/>
          </p:cNvSpPr>
          <p:nvPr>
            <p:ph type="body"/>
          </p:nvPr>
        </p:nvSpPr>
        <p:spPr>
          <a:xfrm>
            <a:off x="39816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06" name="PlaceHolder 4"/>
          <p:cNvSpPr>
            <a:spLocks noGrp="1"/>
          </p:cNvSpPr>
          <p:nvPr>
            <p:ph type="body"/>
          </p:nvPr>
        </p:nvSpPr>
        <p:spPr>
          <a:xfrm>
            <a:off x="470808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07" name="PlaceHolder 5"/>
          <p:cNvSpPr>
            <a:spLocks noGrp="1"/>
          </p:cNvSpPr>
          <p:nvPr>
            <p:ph type="sldNum" idx="12"/>
          </p:nvPr>
        </p:nvSpPr>
        <p:spPr>
          <a:xfrm>
            <a:off x="629280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97EEA783-D0E0-4AA0-A668-7BDA18665AA5}"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8" name="Picture 6"/>
          <p:cNvPicPr/>
          <p:nvPr/>
        </p:nvPicPr>
        <p:blipFill>
          <a:blip r:embed="rId3"/>
          <a:srcRect b="80881"/>
          <a:stretch/>
        </p:blipFill>
        <p:spPr>
          <a:xfrm>
            <a:off x="0" y="-15120"/>
            <a:ext cx="9143640" cy="1201680"/>
          </a:xfrm>
          <a:prstGeom prst="rect">
            <a:avLst/>
          </a:prstGeom>
          <a:ln w="0">
            <a:noFill/>
          </a:ln>
        </p:spPr>
      </p:pic>
      <p:sp>
        <p:nvSpPr>
          <p:cNvPr id="209"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210"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800" b="0" strike="noStrike" spc="-1">
                <a:solidFill>
                  <a:schemeClr val="dk1"/>
                </a:solidFill>
                <a:latin typeface="Myriad Pro"/>
              </a:rPr>
              <a:t>Click to add text</a:t>
            </a:r>
          </a:p>
        </p:txBody>
      </p:sp>
      <p:sp>
        <p:nvSpPr>
          <p:cNvPr id="211" name="PlaceHolder 3"/>
          <p:cNvSpPr>
            <a:spLocks noGrp="1"/>
          </p:cNvSpPr>
          <p:nvPr>
            <p:ph type="body"/>
          </p:nvPr>
        </p:nvSpPr>
        <p:spPr>
          <a:xfrm>
            <a:off x="39816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2" name="PlaceHolder 4"/>
          <p:cNvSpPr>
            <a:spLocks noGrp="1"/>
          </p:cNvSpPr>
          <p:nvPr>
            <p:ph type="body"/>
          </p:nvPr>
        </p:nvSpPr>
        <p:spPr>
          <a:xfrm>
            <a:off x="4708080" y="2173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3" name="PlaceHolder 5"/>
          <p:cNvSpPr>
            <a:spLocks noGrp="1"/>
          </p:cNvSpPr>
          <p:nvPr>
            <p:ph type="sldNum" idx="13"/>
          </p:nvPr>
        </p:nvSpPr>
        <p:spPr>
          <a:xfrm>
            <a:off x="629280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0268C5CA-92E5-4A6C-9CC0-9183A8F2FFE8}"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214" name="PlaceHolder 6"/>
          <p:cNvSpPr>
            <a:spLocks noGrp="1"/>
          </p:cNvSpPr>
          <p:nvPr>
            <p:ph type="body"/>
          </p:nvPr>
        </p:nvSpPr>
        <p:spPr>
          <a:xfrm>
            <a:off x="550440" y="2326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5" name="PlaceHolder 7"/>
          <p:cNvSpPr>
            <a:spLocks noGrp="1"/>
          </p:cNvSpPr>
          <p:nvPr>
            <p:ph type="body"/>
          </p:nvPr>
        </p:nvSpPr>
        <p:spPr>
          <a:xfrm>
            <a:off x="4860360" y="2326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6" name="PlaceHolder 8"/>
          <p:cNvSpPr>
            <a:spLocks noGrp="1"/>
          </p:cNvSpPr>
          <p:nvPr>
            <p:ph type="body"/>
          </p:nvPr>
        </p:nvSpPr>
        <p:spPr>
          <a:xfrm>
            <a:off x="703080" y="2478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7" name="PlaceHolder 9"/>
          <p:cNvSpPr>
            <a:spLocks noGrp="1"/>
          </p:cNvSpPr>
          <p:nvPr>
            <p:ph type="body"/>
          </p:nvPr>
        </p:nvSpPr>
        <p:spPr>
          <a:xfrm>
            <a:off x="5012640" y="2478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8" name="PlaceHolder 10"/>
          <p:cNvSpPr>
            <a:spLocks noGrp="1"/>
          </p:cNvSpPr>
          <p:nvPr>
            <p:ph type="body"/>
          </p:nvPr>
        </p:nvSpPr>
        <p:spPr>
          <a:xfrm>
            <a:off x="855360" y="2630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19" name="PlaceHolder 11"/>
          <p:cNvSpPr>
            <a:spLocks noGrp="1"/>
          </p:cNvSpPr>
          <p:nvPr>
            <p:ph type="body"/>
          </p:nvPr>
        </p:nvSpPr>
        <p:spPr>
          <a:xfrm>
            <a:off x="5165280" y="2630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0" name="PlaceHolder 12"/>
          <p:cNvSpPr>
            <a:spLocks noGrp="1"/>
          </p:cNvSpPr>
          <p:nvPr>
            <p:ph type="body"/>
          </p:nvPr>
        </p:nvSpPr>
        <p:spPr>
          <a:xfrm>
            <a:off x="1007640" y="2783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1" name="PlaceHolder 13"/>
          <p:cNvSpPr>
            <a:spLocks noGrp="1"/>
          </p:cNvSpPr>
          <p:nvPr>
            <p:ph type="body"/>
          </p:nvPr>
        </p:nvSpPr>
        <p:spPr>
          <a:xfrm>
            <a:off x="5317560" y="2783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2" name="PlaceHolder 14"/>
          <p:cNvSpPr>
            <a:spLocks noGrp="1"/>
          </p:cNvSpPr>
          <p:nvPr>
            <p:ph type="body"/>
          </p:nvPr>
        </p:nvSpPr>
        <p:spPr>
          <a:xfrm>
            <a:off x="1160280" y="29358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3" name="PlaceHolder 15"/>
          <p:cNvSpPr>
            <a:spLocks noGrp="1"/>
          </p:cNvSpPr>
          <p:nvPr>
            <p:ph type="body"/>
          </p:nvPr>
        </p:nvSpPr>
        <p:spPr>
          <a:xfrm>
            <a:off x="5469840" y="29358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4" name="PlaceHolder 16"/>
          <p:cNvSpPr>
            <a:spLocks noGrp="1"/>
          </p:cNvSpPr>
          <p:nvPr>
            <p:ph type="body"/>
          </p:nvPr>
        </p:nvSpPr>
        <p:spPr>
          <a:xfrm>
            <a:off x="1312560" y="30880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5" name="PlaceHolder 17"/>
          <p:cNvSpPr>
            <a:spLocks noGrp="1"/>
          </p:cNvSpPr>
          <p:nvPr>
            <p:ph type="body"/>
          </p:nvPr>
        </p:nvSpPr>
        <p:spPr>
          <a:xfrm>
            <a:off x="5622480" y="30880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6" name="PlaceHolder 18"/>
          <p:cNvSpPr>
            <a:spLocks noGrp="1"/>
          </p:cNvSpPr>
          <p:nvPr>
            <p:ph type="body"/>
          </p:nvPr>
        </p:nvSpPr>
        <p:spPr>
          <a:xfrm>
            <a:off x="1464840" y="32407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7" name="PlaceHolder 19"/>
          <p:cNvSpPr>
            <a:spLocks noGrp="1"/>
          </p:cNvSpPr>
          <p:nvPr>
            <p:ph type="body"/>
          </p:nvPr>
        </p:nvSpPr>
        <p:spPr>
          <a:xfrm>
            <a:off x="5774760" y="32407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8" name="PlaceHolder 20"/>
          <p:cNvSpPr>
            <a:spLocks noGrp="1"/>
          </p:cNvSpPr>
          <p:nvPr>
            <p:ph type="body"/>
          </p:nvPr>
        </p:nvSpPr>
        <p:spPr>
          <a:xfrm>
            <a:off x="1617480" y="33930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29" name="PlaceHolder 21"/>
          <p:cNvSpPr>
            <a:spLocks noGrp="1"/>
          </p:cNvSpPr>
          <p:nvPr>
            <p:ph type="body"/>
          </p:nvPr>
        </p:nvSpPr>
        <p:spPr>
          <a:xfrm>
            <a:off x="5927040" y="33930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0" name="PlaceHolder 22"/>
          <p:cNvSpPr>
            <a:spLocks noGrp="1"/>
          </p:cNvSpPr>
          <p:nvPr>
            <p:ph type="body"/>
          </p:nvPr>
        </p:nvSpPr>
        <p:spPr>
          <a:xfrm>
            <a:off x="1769760" y="35452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1" name="PlaceHolder 23"/>
          <p:cNvSpPr>
            <a:spLocks noGrp="1"/>
          </p:cNvSpPr>
          <p:nvPr>
            <p:ph type="body"/>
          </p:nvPr>
        </p:nvSpPr>
        <p:spPr>
          <a:xfrm>
            <a:off x="6079680" y="35452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2" name="PlaceHolder 24"/>
          <p:cNvSpPr>
            <a:spLocks noGrp="1"/>
          </p:cNvSpPr>
          <p:nvPr>
            <p:ph type="body"/>
          </p:nvPr>
        </p:nvSpPr>
        <p:spPr>
          <a:xfrm>
            <a:off x="1922040" y="36979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3" name="PlaceHolder 25"/>
          <p:cNvSpPr>
            <a:spLocks noGrp="1"/>
          </p:cNvSpPr>
          <p:nvPr>
            <p:ph type="body"/>
          </p:nvPr>
        </p:nvSpPr>
        <p:spPr>
          <a:xfrm>
            <a:off x="6231960" y="36979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4" name="PlaceHolder 26"/>
          <p:cNvSpPr>
            <a:spLocks noGrp="1"/>
          </p:cNvSpPr>
          <p:nvPr>
            <p:ph type="body"/>
          </p:nvPr>
        </p:nvSpPr>
        <p:spPr>
          <a:xfrm>
            <a:off x="2074680" y="38502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5" name="PlaceHolder 27"/>
          <p:cNvSpPr>
            <a:spLocks noGrp="1"/>
          </p:cNvSpPr>
          <p:nvPr>
            <p:ph type="body"/>
          </p:nvPr>
        </p:nvSpPr>
        <p:spPr>
          <a:xfrm>
            <a:off x="6384240" y="38502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6" name="PlaceHolder 28"/>
          <p:cNvSpPr>
            <a:spLocks noGrp="1"/>
          </p:cNvSpPr>
          <p:nvPr>
            <p:ph type="body"/>
          </p:nvPr>
        </p:nvSpPr>
        <p:spPr>
          <a:xfrm>
            <a:off x="2226960" y="40024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7" name="PlaceHolder 29"/>
          <p:cNvSpPr>
            <a:spLocks noGrp="1"/>
          </p:cNvSpPr>
          <p:nvPr>
            <p:ph type="body"/>
          </p:nvPr>
        </p:nvSpPr>
        <p:spPr>
          <a:xfrm>
            <a:off x="6536880" y="40024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8" name="PlaceHolder 30"/>
          <p:cNvSpPr>
            <a:spLocks noGrp="1"/>
          </p:cNvSpPr>
          <p:nvPr>
            <p:ph type="body"/>
          </p:nvPr>
        </p:nvSpPr>
        <p:spPr>
          <a:xfrm>
            <a:off x="2379240" y="41551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39" name="PlaceHolder 31"/>
          <p:cNvSpPr>
            <a:spLocks noGrp="1"/>
          </p:cNvSpPr>
          <p:nvPr>
            <p:ph type="body"/>
          </p:nvPr>
        </p:nvSpPr>
        <p:spPr>
          <a:xfrm>
            <a:off x="6689160" y="41551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0" name="PlaceHolder 32"/>
          <p:cNvSpPr>
            <a:spLocks noGrp="1"/>
          </p:cNvSpPr>
          <p:nvPr>
            <p:ph type="body"/>
          </p:nvPr>
        </p:nvSpPr>
        <p:spPr>
          <a:xfrm>
            <a:off x="2531880" y="43074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1" name="PlaceHolder 33"/>
          <p:cNvSpPr>
            <a:spLocks noGrp="1"/>
          </p:cNvSpPr>
          <p:nvPr>
            <p:ph type="body"/>
          </p:nvPr>
        </p:nvSpPr>
        <p:spPr>
          <a:xfrm>
            <a:off x="6841440" y="43074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2" name="PlaceHolder 34"/>
          <p:cNvSpPr>
            <a:spLocks noGrp="1"/>
          </p:cNvSpPr>
          <p:nvPr>
            <p:ph type="body"/>
          </p:nvPr>
        </p:nvSpPr>
        <p:spPr>
          <a:xfrm>
            <a:off x="2684160" y="4459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3" name="PlaceHolder 35"/>
          <p:cNvSpPr>
            <a:spLocks noGrp="1"/>
          </p:cNvSpPr>
          <p:nvPr>
            <p:ph type="body"/>
          </p:nvPr>
        </p:nvSpPr>
        <p:spPr>
          <a:xfrm>
            <a:off x="6994080" y="44596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4" name="PlaceHolder 36"/>
          <p:cNvSpPr>
            <a:spLocks noGrp="1"/>
          </p:cNvSpPr>
          <p:nvPr>
            <p:ph type="body"/>
          </p:nvPr>
        </p:nvSpPr>
        <p:spPr>
          <a:xfrm>
            <a:off x="2836440" y="4612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5" name="PlaceHolder 37"/>
          <p:cNvSpPr>
            <a:spLocks noGrp="1"/>
          </p:cNvSpPr>
          <p:nvPr>
            <p:ph type="body"/>
          </p:nvPr>
        </p:nvSpPr>
        <p:spPr>
          <a:xfrm>
            <a:off x="7146360" y="46123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6" name="PlaceHolder 38"/>
          <p:cNvSpPr>
            <a:spLocks noGrp="1"/>
          </p:cNvSpPr>
          <p:nvPr>
            <p:ph type="body"/>
          </p:nvPr>
        </p:nvSpPr>
        <p:spPr>
          <a:xfrm>
            <a:off x="2989080" y="4764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7" name="PlaceHolder 39"/>
          <p:cNvSpPr>
            <a:spLocks noGrp="1"/>
          </p:cNvSpPr>
          <p:nvPr>
            <p:ph type="body"/>
          </p:nvPr>
        </p:nvSpPr>
        <p:spPr>
          <a:xfrm>
            <a:off x="7298640" y="476460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8" name="PlaceHolder 40"/>
          <p:cNvSpPr>
            <a:spLocks noGrp="1"/>
          </p:cNvSpPr>
          <p:nvPr>
            <p:ph type="body"/>
          </p:nvPr>
        </p:nvSpPr>
        <p:spPr>
          <a:xfrm>
            <a:off x="3141360" y="4916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49" name="PlaceHolder 41"/>
          <p:cNvSpPr>
            <a:spLocks noGrp="1"/>
          </p:cNvSpPr>
          <p:nvPr>
            <p:ph type="body"/>
          </p:nvPr>
        </p:nvSpPr>
        <p:spPr>
          <a:xfrm>
            <a:off x="7451280" y="491688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50" name="PlaceHolder 42"/>
          <p:cNvSpPr>
            <a:spLocks noGrp="1"/>
          </p:cNvSpPr>
          <p:nvPr>
            <p:ph type="body"/>
          </p:nvPr>
        </p:nvSpPr>
        <p:spPr>
          <a:xfrm>
            <a:off x="3293640" y="5069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
        <p:nvSpPr>
          <p:cNvPr id="251" name="PlaceHolder 43"/>
          <p:cNvSpPr>
            <a:spLocks noGrp="1"/>
          </p:cNvSpPr>
          <p:nvPr>
            <p:ph type="body"/>
          </p:nvPr>
        </p:nvSpPr>
        <p:spPr>
          <a:xfrm>
            <a:off x="7603560" y="5069520"/>
            <a:ext cx="4014360" cy="3450600"/>
          </a:xfrm>
          <a:prstGeom prst="rect">
            <a:avLst/>
          </a:prstGeom>
          <a:noFill/>
          <a:ln w="0">
            <a:noFill/>
          </a:ln>
        </p:spPr>
        <p:txBody>
          <a:bodyPr anchor="t">
            <a:normAutofit/>
          </a:bodyPr>
          <a:lstStyle/>
          <a:p>
            <a:pPr marL="285840" indent="-285840" defTabSz="914400">
              <a:lnSpc>
                <a:spcPct val="90000"/>
              </a:lnSpc>
              <a:spcBef>
                <a:spcPts val="1001"/>
              </a:spcBef>
              <a:buClr>
                <a:srgbClr val="000000"/>
              </a:buClr>
              <a:buFont typeface="Arial"/>
              <a:buChar char="•"/>
            </a:pPr>
            <a:r>
              <a:rPr lang="en-US" sz="1800" b="0" strike="noStrike" spc="-1">
                <a:solidFill>
                  <a:schemeClr val="dk1"/>
                </a:solidFill>
                <a:latin typeface="Myriad Pro"/>
              </a:rPr>
              <a:t>Level 1</a:t>
            </a:r>
          </a:p>
          <a:p>
            <a:pPr marL="685800" lvl="4" indent="-228600" defTabSz="914400">
              <a:lnSpc>
                <a:spcPct val="90000"/>
              </a:lnSpc>
              <a:spcBef>
                <a:spcPts val="499"/>
              </a:spcBef>
              <a:buClr>
                <a:srgbClr val="000000"/>
              </a:buClr>
              <a:buFont typeface="Courier New"/>
              <a:buChar char="o"/>
            </a:pPr>
            <a:r>
              <a:rPr lang="en-US" sz="1800" b="0" strike="noStrike" spc="-1">
                <a:solidFill>
                  <a:schemeClr val="dk1"/>
                </a:solidFill>
                <a:latin typeface="Myriad Pro"/>
              </a:rPr>
              <a:t>Level 2</a:t>
            </a:r>
          </a:p>
          <a:p>
            <a:pPr marL="1147680" lvl="5" indent="-228600" defTabSz="914400">
              <a:lnSpc>
                <a:spcPct val="90000"/>
              </a:lnSpc>
              <a:spcBef>
                <a:spcPts val="499"/>
              </a:spcBef>
              <a:buClr>
                <a:srgbClr val="000000"/>
              </a:buClr>
              <a:buFont typeface="Symbol"/>
              <a:buChar char="-"/>
            </a:pPr>
            <a:r>
              <a:rPr lang="en-US" sz="1800" b="0" strike="noStrike" spc="-1">
                <a:solidFill>
                  <a:schemeClr val="dk1"/>
                </a:solidFill>
                <a:latin typeface="Myriad Pro"/>
              </a:rPr>
              <a:t>Level 3</a:t>
            </a: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2" name="Picture 6"/>
          <p:cNvPicPr/>
          <p:nvPr/>
        </p:nvPicPr>
        <p:blipFill>
          <a:blip r:embed="rId3"/>
          <a:srcRect b="80881"/>
          <a:stretch/>
        </p:blipFill>
        <p:spPr>
          <a:xfrm>
            <a:off x="0" y="-15120"/>
            <a:ext cx="9143640" cy="1201680"/>
          </a:xfrm>
          <a:prstGeom prst="rect">
            <a:avLst/>
          </a:prstGeom>
          <a:ln w="0">
            <a:noFill/>
          </a:ln>
        </p:spPr>
      </p:pic>
      <p:sp>
        <p:nvSpPr>
          <p:cNvPr id="25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a:buNone/>
            </a:pPr>
            <a:r>
              <a:rPr lang="en-US" sz="3200" b="0" strike="noStrike" spc="-1">
                <a:solidFill>
                  <a:schemeClr val="dk1"/>
                </a:solidFill>
                <a:latin typeface="Calibri"/>
              </a:rPr>
              <a:t>Click to edit the title text format</a:t>
            </a:r>
          </a:p>
        </p:txBody>
      </p:sp>
      <p:sp>
        <p:nvSpPr>
          <p:cNvPr id="254" name="PlaceHolder 2"/>
          <p:cNvSpPr>
            <a:spLocks noGrp="1"/>
          </p:cNvSpPr>
          <p:nvPr>
            <p:ph type="body"/>
          </p:nvPr>
        </p:nvSpPr>
        <p:spPr>
          <a:xfrm>
            <a:off x="398160" y="1542600"/>
            <a:ext cx="8324280" cy="550800"/>
          </a:xfrm>
          <a:prstGeom prst="rect">
            <a:avLst/>
          </a:prstGeom>
          <a:noFill/>
          <a:ln w="0">
            <a:noFill/>
          </a:ln>
        </p:spPr>
        <p:txBody>
          <a:bodyPr anchor="t">
            <a:normAutofit/>
          </a:bodyPr>
          <a:lstStyle/>
          <a:p>
            <a:pPr indent="0" defTabSz="914400">
              <a:lnSpc>
                <a:spcPct val="90000"/>
              </a:lnSpc>
              <a:spcBef>
                <a:spcPts val="1001"/>
              </a:spcBef>
              <a:buNone/>
              <a:tabLst>
                <a:tab pos="0" algn="l"/>
              </a:tabLst>
            </a:pPr>
            <a:r>
              <a:rPr lang="en-US" sz="1350" b="0" strike="noStrike" spc="-1">
                <a:solidFill>
                  <a:schemeClr val="dk1"/>
                </a:solidFill>
                <a:latin typeface="Myriad Pro"/>
              </a:rPr>
              <a:t>Click to add text</a:t>
            </a:r>
          </a:p>
        </p:txBody>
      </p:sp>
      <p:sp>
        <p:nvSpPr>
          <p:cNvPr id="255" name="PlaceHolder 3"/>
          <p:cNvSpPr>
            <a:spLocks noGrp="1"/>
          </p:cNvSpPr>
          <p:nvPr>
            <p:ph type="body"/>
          </p:nvPr>
        </p:nvSpPr>
        <p:spPr>
          <a:xfrm>
            <a:off x="398160" y="2173680"/>
            <a:ext cx="8324280" cy="3450600"/>
          </a:xfrm>
          <a:prstGeom prst="rect">
            <a:avLst/>
          </a:prstGeom>
          <a:noFill/>
          <a:ln w="0">
            <a:noFill/>
          </a:ln>
        </p:spPr>
        <p:txBody>
          <a:bodyPr anchor="t">
            <a:normAutofit/>
          </a:bodyPr>
          <a:lstStyle/>
          <a:p>
            <a:pPr marL="432000" indent="-324000">
              <a:lnSpc>
                <a:spcPct val="90000"/>
              </a:lnSpc>
              <a:spcBef>
                <a:spcPts val="1417"/>
              </a:spcBef>
              <a:buClr>
                <a:srgbClr val="000000"/>
              </a:buClr>
              <a:buSzPct val="45000"/>
              <a:buFont typeface="Wingdings" charset="2"/>
              <a:buChar char=""/>
            </a:pPr>
            <a:r>
              <a:rPr lang="en-US" sz="1350" b="0" strike="noStrike" spc="-1">
                <a:solidFill>
                  <a:schemeClr val="dk1"/>
                </a:solidFill>
                <a:latin typeface="Myriad Pro"/>
              </a:rPr>
              <a:t>Click to edit the outline text format</a:t>
            </a:r>
          </a:p>
          <a:p>
            <a:pPr marL="864000" lvl="1" indent="-324000">
              <a:lnSpc>
                <a:spcPct val="90000"/>
              </a:lnSpc>
              <a:spcBef>
                <a:spcPts val="1134"/>
              </a:spcBef>
              <a:buClr>
                <a:srgbClr val="000000"/>
              </a:buClr>
              <a:buSzPct val="75000"/>
              <a:buFont typeface="Symbol" charset="2"/>
              <a:buChar char=""/>
            </a:pPr>
            <a:r>
              <a:rPr lang="en-US" sz="1350" b="0" strike="noStrike" spc="-1">
                <a:solidFill>
                  <a:schemeClr val="dk1"/>
                </a:solidFill>
                <a:latin typeface="Myriad Pro"/>
              </a:rPr>
              <a:t>Second Outline Level</a:t>
            </a:r>
          </a:p>
          <a:p>
            <a:pPr marL="1296000" lvl="2" indent="-288000">
              <a:lnSpc>
                <a:spcPct val="90000"/>
              </a:lnSpc>
              <a:spcBef>
                <a:spcPts val="850"/>
              </a:spcBef>
              <a:buClr>
                <a:srgbClr val="000000"/>
              </a:buClr>
              <a:buSzPct val="45000"/>
              <a:buFont typeface="Wingdings" charset="2"/>
              <a:buChar char=""/>
            </a:pPr>
            <a:r>
              <a:rPr lang="en-US" sz="1350" b="0" strike="noStrike" spc="-1">
                <a:solidFill>
                  <a:schemeClr val="dk1"/>
                </a:solidFill>
                <a:latin typeface="Myriad Pro"/>
              </a:rPr>
              <a:t>Third Outline Level</a:t>
            </a:r>
          </a:p>
          <a:p>
            <a:pPr marL="1728000" lvl="3" indent="-216000">
              <a:lnSpc>
                <a:spcPct val="90000"/>
              </a:lnSpc>
              <a:spcBef>
                <a:spcPts val="567"/>
              </a:spcBef>
              <a:buClr>
                <a:srgbClr val="000000"/>
              </a:buClr>
              <a:buSzPct val="75000"/>
              <a:buFont typeface="Symbol" charset="2"/>
              <a:buChar char=""/>
            </a:pPr>
            <a:r>
              <a:rPr lang="en-US" sz="1350" b="0" strike="noStrike" spc="-1">
                <a:solidFill>
                  <a:schemeClr val="dk1"/>
                </a:solidFill>
                <a:latin typeface="Myriad Pro"/>
              </a:rPr>
              <a:t>Fourth Outline Level</a:t>
            </a:r>
          </a:p>
          <a:p>
            <a:pPr marL="2160000" lvl="4"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Fifth Outline Level</a:t>
            </a:r>
          </a:p>
          <a:p>
            <a:pPr marL="2592000" lvl="5"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Sixth Outline Level</a:t>
            </a:r>
          </a:p>
          <a:p>
            <a:pPr marL="3024000" lvl="6" indent="-216000">
              <a:lnSpc>
                <a:spcPct val="90000"/>
              </a:lnSpc>
              <a:spcBef>
                <a:spcPts val="283"/>
              </a:spcBef>
              <a:buClr>
                <a:srgbClr val="000000"/>
              </a:buClr>
              <a:buSzPct val="45000"/>
              <a:buFont typeface="Wingdings" charset="2"/>
              <a:buChar char=""/>
            </a:pPr>
            <a:r>
              <a:rPr lang="en-US" sz="1350" b="0" strike="noStrike" spc="-1">
                <a:solidFill>
                  <a:schemeClr val="dk1"/>
                </a:solidFill>
                <a:latin typeface="Myriad Pro"/>
              </a:rPr>
              <a:t>Seventh Outline Level</a:t>
            </a:r>
          </a:p>
        </p:txBody>
      </p:sp>
      <p:sp>
        <p:nvSpPr>
          <p:cNvPr id="256" name="PlaceHolder 4"/>
          <p:cNvSpPr>
            <a:spLocks noGrp="1"/>
          </p:cNvSpPr>
          <p:nvPr>
            <p:ph type="sldNum" idx="14"/>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D65C6244-DDB1-459C-972C-407DFB401CAC}"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7" name="Picture 6"/>
          <p:cNvPicPr/>
          <p:nvPr/>
        </p:nvPicPr>
        <p:blipFill>
          <a:blip r:embed="rId3"/>
          <a:srcRect b="80881"/>
          <a:stretch/>
        </p:blipFill>
        <p:spPr>
          <a:xfrm>
            <a:off x="0" y="-15120"/>
            <a:ext cx="9143640" cy="1201680"/>
          </a:xfrm>
          <a:prstGeom prst="rect">
            <a:avLst/>
          </a:prstGeom>
          <a:ln w="0">
            <a:noFill/>
          </a:ln>
        </p:spPr>
      </p:pic>
      <p:sp>
        <p:nvSpPr>
          <p:cNvPr id="258"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259"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260"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261"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6"/>
          <p:cNvPicPr/>
          <p:nvPr/>
        </p:nvPicPr>
        <p:blipFill>
          <a:blip r:embed="rId3"/>
          <a:srcRect b="80881"/>
          <a:stretch/>
        </p:blipFill>
        <p:spPr>
          <a:xfrm>
            <a:off x="0" y="-15120"/>
            <a:ext cx="9143640" cy="1201680"/>
          </a:xfrm>
          <a:prstGeom prst="rect">
            <a:avLst/>
          </a:prstGeom>
          <a:ln w="0">
            <a:noFill/>
          </a:ln>
        </p:spPr>
      </p:pic>
      <p:sp>
        <p:nvSpPr>
          <p:cNvPr id="1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16"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17" name="PlaceHolder 3"/>
          <p:cNvSpPr>
            <a:spLocks noGrp="1"/>
          </p:cNvSpPr>
          <p:nvPr>
            <p:ph type="sldNum" idx="1"/>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16432978-2D44-4D1F-A49E-3C524F73E857}"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18"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19"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20"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Picture 6"/>
          <p:cNvPicPr/>
          <p:nvPr/>
        </p:nvPicPr>
        <p:blipFill>
          <a:blip r:embed="rId3"/>
          <a:srcRect b="80881"/>
          <a:stretch/>
        </p:blipFill>
        <p:spPr>
          <a:xfrm>
            <a:off x="0" y="-15120"/>
            <a:ext cx="9143640" cy="1201680"/>
          </a:xfrm>
          <a:prstGeom prst="rect">
            <a:avLst/>
          </a:prstGeom>
          <a:ln w="0">
            <a:noFill/>
          </a:ln>
        </p:spPr>
      </p:pic>
      <p:sp>
        <p:nvSpPr>
          <p:cNvPr id="22"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23"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24" name="PlaceHolder 3"/>
          <p:cNvSpPr>
            <a:spLocks noGrp="1"/>
          </p:cNvSpPr>
          <p:nvPr>
            <p:ph type="sldNum" idx="2"/>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30A40865-91CA-4523-A8B5-41CB02A22FA1}"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25"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26"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27"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 name="Picture 6"/>
          <p:cNvPicPr/>
          <p:nvPr/>
        </p:nvPicPr>
        <p:blipFill>
          <a:blip r:embed="rId3"/>
          <a:srcRect b="80881"/>
          <a:stretch/>
        </p:blipFill>
        <p:spPr>
          <a:xfrm>
            <a:off x="0" y="-15120"/>
            <a:ext cx="9143640" cy="1201680"/>
          </a:xfrm>
          <a:prstGeom prst="rect">
            <a:avLst/>
          </a:prstGeom>
          <a:ln w="0">
            <a:noFill/>
          </a:ln>
        </p:spPr>
      </p:pic>
      <p:sp>
        <p:nvSpPr>
          <p:cNvPr id="29"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30"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31" name="PlaceHolder 3"/>
          <p:cNvSpPr>
            <a:spLocks noGrp="1"/>
          </p:cNvSpPr>
          <p:nvPr>
            <p:ph type="sldNum" idx="3"/>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1082FE47-5691-4251-88BE-9A9FE47B72AB}"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32"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33"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34"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 name="Picture 6"/>
          <p:cNvPicPr/>
          <p:nvPr/>
        </p:nvPicPr>
        <p:blipFill>
          <a:blip r:embed="rId3"/>
          <a:srcRect b="80881"/>
          <a:stretch/>
        </p:blipFill>
        <p:spPr>
          <a:xfrm>
            <a:off x="0" y="-15120"/>
            <a:ext cx="9143640" cy="1201680"/>
          </a:xfrm>
          <a:prstGeom prst="rect">
            <a:avLst/>
          </a:prstGeom>
          <a:ln w="0">
            <a:noFill/>
          </a:ln>
        </p:spPr>
      </p:pic>
      <p:sp>
        <p:nvSpPr>
          <p:cNvPr id="36"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37"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38" name="PlaceHolder 3"/>
          <p:cNvSpPr>
            <a:spLocks noGrp="1"/>
          </p:cNvSpPr>
          <p:nvPr>
            <p:ph type="sldNum" idx="4"/>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1E849E48-636B-4888-B9B8-340E0542F6E3}"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39"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40"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41"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Picture 6"/>
          <p:cNvPicPr/>
          <p:nvPr/>
        </p:nvPicPr>
        <p:blipFill>
          <a:blip r:embed="rId3"/>
          <a:srcRect b="80881"/>
          <a:stretch/>
        </p:blipFill>
        <p:spPr>
          <a:xfrm>
            <a:off x="0" y="-15120"/>
            <a:ext cx="9143640" cy="1201680"/>
          </a:xfrm>
          <a:prstGeom prst="rect">
            <a:avLst/>
          </a:prstGeom>
          <a:ln w="0">
            <a:noFill/>
          </a:ln>
        </p:spPr>
      </p:pic>
      <p:sp>
        <p:nvSpPr>
          <p:cNvPr id="4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44" name="PlaceHolder 2"/>
          <p:cNvSpPr>
            <a:spLocks noGrp="1"/>
          </p:cNvSpPr>
          <p:nvPr>
            <p:ph type="body"/>
          </p:nvPr>
        </p:nvSpPr>
        <p:spPr>
          <a:xfrm>
            <a:off x="39816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
        <p:nvSpPr>
          <p:cNvPr id="45" name="PlaceHolder 3"/>
          <p:cNvSpPr>
            <a:spLocks noGrp="1"/>
          </p:cNvSpPr>
          <p:nvPr>
            <p:ph type="sldNum" idx="5"/>
          </p:nvPr>
        </p:nvSpPr>
        <p:spPr>
          <a:xfrm>
            <a:off x="6679080" y="6469560"/>
            <a:ext cx="2057040" cy="364680"/>
          </a:xfrm>
          <a:prstGeom prst="rect">
            <a:avLst/>
          </a:prstGeom>
          <a:noFill/>
          <a:ln w="0">
            <a:noFill/>
          </a:ln>
        </p:spPr>
        <p:txBody>
          <a:bodyPr anchor="ctr">
            <a:noAutofit/>
          </a:bodyPr>
          <a:lstStyle>
            <a:lvl1pPr indent="0" algn="r" defTabSz="914400">
              <a:lnSpc>
                <a:spcPct val="100000"/>
              </a:lnSpc>
              <a:buNone/>
              <a:defRPr lang="en-US" sz="1200" b="0" strike="noStrike" spc="-1">
                <a:solidFill>
                  <a:schemeClr val="dk1">
                    <a:tint val="75000"/>
                  </a:schemeClr>
                </a:solidFill>
                <a:latin typeface="Calibri"/>
              </a:defRPr>
            </a:lvl1pPr>
          </a:lstStyle>
          <a:p>
            <a:pPr indent="0" algn="r" defTabSz="914400">
              <a:lnSpc>
                <a:spcPct val="100000"/>
              </a:lnSpc>
              <a:buNone/>
            </a:pPr>
            <a:fld id="{74C8EC33-4D45-4B20-B07D-873E160F1B5E}" type="slidenum">
              <a:rPr lang="en-US" sz="1200" b="0" strike="noStrike" spc="-1">
                <a:solidFill>
                  <a:schemeClr val="dk1">
                    <a:tint val="75000"/>
                  </a:schemeClr>
                </a:solidFill>
                <a:latin typeface="Calibri"/>
              </a:rPr>
              <a:t>‹#›</a:t>
            </a:fld>
            <a:endParaRPr lang="en-US" sz="1200" b="0" strike="noStrike" spc="-1" dirty="0">
              <a:solidFill>
                <a:srgbClr val="000000"/>
              </a:solidFill>
              <a:latin typeface="Calibri"/>
            </a:endParaRPr>
          </a:p>
        </p:txBody>
      </p:sp>
      <p:sp>
        <p:nvSpPr>
          <p:cNvPr id="46" name="Rectangle 9"/>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pic>
        <p:nvPicPr>
          <p:cNvPr id="47" name="Picture 7">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48" name="PlaceHolder 4"/>
          <p:cNvSpPr>
            <a:spLocks noGrp="1"/>
          </p:cNvSpPr>
          <p:nvPr>
            <p:ph type="body"/>
          </p:nvPr>
        </p:nvSpPr>
        <p:spPr>
          <a:xfrm>
            <a:off x="4398840" y="1542600"/>
            <a:ext cx="388584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Edit Master text styles</a:t>
            </a:r>
          </a:p>
          <a:p>
            <a:pPr marL="685800" lvl="1" indent="-228600" defTabSz="914400">
              <a:lnSpc>
                <a:spcPct val="90000"/>
              </a:lnSpc>
              <a:spcBef>
                <a:spcPts val="499"/>
              </a:spcBef>
              <a:buClr>
                <a:srgbClr val="000000"/>
              </a:buClr>
              <a:buFont typeface="Arial"/>
              <a:buChar char="•"/>
              <a:tabLst>
                <a:tab pos="0" algn="l"/>
              </a:tabLst>
            </a:pPr>
            <a:r>
              <a:rPr lang="en-US" sz="2400" b="0" strike="noStrike" spc="-1">
                <a:solidFill>
                  <a:schemeClr val="dk1"/>
                </a:solidFill>
                <a:latin typeface="Myriad Pro"/>
              </a:rPr>
              <a:t>Second level</a:t>
            </a:r>
          </a:p>
          <a:p>
            <a:pPr marL="1147680" lvl="5" indent="-228600" defTabSz="914400">
              <a:lnSpc>
                <a:spcPct val="90000"/>
              </a:lnSpc>
              <a:spcBef>
                <a:spcPts val="499"/>
              </a:spcBef>
              <a:buClr>
                <a:srgbClr val="000000"/>
              </a:buClr>
              <a:buFont typeface="Symbol"/>
              <a:buChar char="-"/>
              <a:tabLst>
                <a:tab pos="0" algn="l"/>
              </a:tabLst>
            </a:pPr>
            <a:r>
              <a:rPr lang="en-US" sz="1800" b="0" strike="noStrike" spc="-1">
                <a:solidFill>
                  <a:schemeClr val="dk1"/>
                </a:solidFill>
                <a:latin typeface="Calibri"/>
              </a:rPr>
              <a:t>Third level</a:t>
            </a:r>
            <a:endParaRPr lang="en-US" sz="1800" b="0" strike="noStrike" spc="-1">
              <a:solidFill>
                <a:schemeClr val="dk1"/>
              </a:solidFill>
              <a:latin typeface="Myriad Pro"/>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 name="Picture 6"/>
          <p:cNvPicPr/>
          <p:nvPr/>
        </p:nvPicPr>
        <p:blipFill>
          <a:blip r:embed="rId3"/>
          <a:srcRect b="80881"/>
          <a:stretch/>
        </p:blipFill>
        <p:spPr>
          <a:xfrm>
            <a:off x="0" y="-15120"/>
            <a:ext cx="9143640" cy="1201680"/>
          </a:xfrm>
          <a:prstGeom prst="rect">
            <a:avLst/>
          </a:prstGeom>
          <a:ln w="0">
            <a:noFill/>
          </a:ln>
        </p:spPr>
      </p:pic>
      <p:sp>
        <p:nvSpPr>
          <p:cNvPr id="5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51"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52"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53"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 name="Picture 6"/>
          <p:cNvPicPr/>
          <p:nvPr/>
        </p:nvPicPr>
        <p:blipFill>
          <a:blip r:embed="rId3"/>
          <a:srcRect b="80881"/>
          <a:stretch/>
        </p:blipFill>
        <p:spPr>
          <a:xfrm>
            <a:off x="0" y="-15120"/>
            <a:ext cx="9143640" cy="1201680"/>
          </a:xfrm>
          <a:prstGeom prst="rect">
            <a:avLst/>
          </a:prstGeom>
          <a:ln w="0">
            <a:noFill/>
          </a:ln>
        </p:spPr>
      </p:pic>
      <p:sp>
        <p:nvSpPr>
          <p:cNvPr id="5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a:solidFill>
                  <a:schemeClr val="lt1"/>
                </a:solidFill>
                <a:latin typeface="Myriad Pro Light"/>
              </a:rPr>
              <a:t>Click to edit Master title style</a:t>
            </a:r>
            <a:endParaRPr lang="en-US" sz="3200" b="0" strike="noStrike" spc="-1">
              <a:solidFill>
                <a:schemeClr val="dk1"/>
              </a:solidFill>
              <a:latin typeface="Calibri"/>
            </a:endParaRPr>
          </a:p>
        </p:txBody>
      </p:sp>
      <p:sp>
        <p:nvSpPr>
          <p:cNvPr id="56" name="PlaceHolder 2"/>
          <p:cNvSpPr>
            <a:spLocks noGrp="1"/>
          </p:cNvSpPr>
          <p:nvPr>
            <p:ph type="body"/>
          </p:nvPr>
        </p:nvSpPr>
        <p:spPr>
          <a:xfrm>
            <a:off x="398160" y="1531440"/>
            <a:ext cx="8337960" cy="43509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2800" b="0" strike="noStrike" spc="-1">
                <a:solidFill>
                  <a:schemeClr val="dk1"/>
                </a:solidFill>
                <a:latin typeface="Myriad Pro"/>
              </a:rPr>
              <a:t>Headline Copy</a:t>
            </a:r>
          </a:p>
          <a:p>
            <a:pPr indent="0" defTabSz="914400">
              <a:lnSpc>
                <a:spcPct val="90000"/>
              </a:lnSpc>
              <a:spcBef>
                <a:spcPts val="499"/>
              </a:spcBef>
              <a:buNone/>
              <a:tabLst>
                <a:tab pos="0" algn="l"/>
              </a:tabLst>
            </a:pPr>
            <a:r>
              <a:rPr lang="en-US" sz="1800" b="0" strike="noStrike" spc="-1">
                <a:solidFill>
                  <a:schemeClr val="dk1"/>
                </a:solidFill>
                <a:latin typeface="Myriad Pro"/>
              </a:rPr>
              <a:t>Body copy</a:t>
            </a:r>
          </a:p>
          <a:p>
            <a:pPr marL="685800" lvl="4" indent="-228600" defTabSz="914400">
              <a:lnSpc>
                <a:spcPct val="90000"/>
              </a:lnSpc>
              <a:spcBef>
                <a:spcPts val="499"/>
              </a:spcBef>
              <a:buClr>
                <a:srgbClr val="000000"/>
              </a:buClr>
              <a:buFont typeface="Arial"/>
              <a:buChar char="•"/>
              <a:tabLst>
                <a:tab pos="0" algn="l"/>
              </a:tabLst>
            </a:pPr>
            <a:r>
              <a:rPr lang="en-US" sz="1800" b="0" strike="noStrike" spc="-1">
                <a:solidFill>
                  <a:schemeClr val="dk1"/>
                </a:solidFill>
                <a:latin typeface="Myriad Pro"/>
              </a:rPr>
              <a:t>Bullet copy</a:t>
            </a:r>
          </a:p>
        </p:txBody>
      </p:sp>
      <p:pic>
        <p:nvPicPr>
          <p:cNvPr id="57" name="Picture 6">
            <a:extLst>
              <a:ext uri="{C183D7F6-B498-43B3-948B-1728B52AA6E4}">
                <adec:decorative xmlns:adec="http://schemas.microsoft.com/office/drawing/2017/decorative" val="1"/>
              </a:ext>
            </a:extLst>
          </p:cNvPr>
          <p:cNvPicPr/>
          <p:nvPr/>
        </p:nvPicPr>
        <p:blipFill>
          <a:blip r:embed="rId4"/>
          <a:stretch/>
        </p:blipFill>
        <p:spPr>
          <a:xfrm>
            <a:off x="212400" y="5880600"/>
            <a:ext cx="808920" cy="808920"/>
          </a:xfrm>
          <a:prstGeom prst="rect">
            <a:avLst/>
          </a:prstGeom>
          <a:ln w="0">
            <a:noFill/>
          </a:ln>
        </p:spPr>
      </p:pic>
      <p:sp>
        <p:nvSpPr>
          <p:cNvPr id="58" name="Rectangle 7"/>
          <p:cNvSpPr/>
          <p:nvPr/>
        </p:nvSpPr>
        <p:spPr>
          <a:xfrm>
            <a:off x="978480" y="6167160"/>
            <a:ext cx="8213040" cy="4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US" sz="1050" b="0" strike="noStrike" spc="-1" dirty="0">
                <a:solidFill>
                  <a:schemeClr val="lt1"/>
                </a:solidFill>
                <a:latin typeface="-apple-system"/>
              </a:rPr>
              <a:t>Quality of life policies and programs that help our service members, their families and survivors be well and mission ready.</a:t>
            </a:r>
            <a:endParaRPr lang="en-US" sz="1050" b="0" strike="noStrike" spc="-1"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litaryonesource.mil/parenting/child-care/military-child-care-service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installations.militaryonesource.mil/search?program-service=30/view-by=ALL"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installations.militaryonesource.mi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rs.gov/businesses/small-businesses-self-employed/hiring-employee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militaryonesource.mil/financial-legal/taxes/miltax-military-tax-servic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ilitaryonesource.mil/parenting/child-care/in-home-child-care-fee-assistance-progra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militarychildcar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685800" y="2369160"/>
            <a:ext cx="7772040" cy="2118960"/>
          </a:xfrm>
          <a:prstGeom prst="rect">
            <a:avLst/>
          </a:prstGeom>
          <a:noFill/>
          <a:ln w="0">
            <a:noFill/>
          </a:ln>
        </p:spPr>
        <p:txBody>
          <a:bodyPr anchor="b">
            <a:noAutofit/>
          </a:bodyPr>
          <a:lstStyle/>
          <a:p>
            <a:pPr indent="0" algn="ctr" defTabSz="914400">
              <a:lnSpc>
                <a:spcPct val="90000"/>
              </a:lnSpc>
              <a:buNone/>
            </a:pPr>
            <a:r>
              <a:rPr lang="en-US" sz="4400" b="1" strike="noStrike" spc="-1" dirty="0">
                <a:solidFill>
                  <a:srgbClr val="1D428A"/>
                </a:solidFill>
                <a:latin typeface="Calibri"/>
              </a:rPr>
              <a:t>Defense Department</a:t>
            </a:r>
            <a:br>
              <a:rPr sz="4400" dirty="0"/>
            </a:br>
            <a:r>
              <a:rPr lang="en-US" sz="4400" b="1" strike="noStrike" spc="-1" dirty="0">
                <a:solidFill>
                  <a:srgbClr val="1D428A"/>
                </a:solidFill>
                <a:latin typeface="Calibri"/>
              </a:rPr>
              <a:t>Child Care in Your Home</a:t>
            </a:r>
            <a:br>
              <a:rPr sz="4400" dirty="0"/>
            </a:br>
            <a:r>
              <a:rPr lang="en-US" sz="4400" b="1" strike="noStrike" spc="-1" dirty="0">
                <a:solidFill>
                  <a:srgbClr val="1D428A"/>
                </a:solidFill>
                <a:latin typeface="Calibri"/>
              </a:rPr>
              <a:t>Fee Assistance Pilot Program: </a:t>
            </a:r>
            <a:br>
              <a:rPr sz="4400" dirty="0"/>
            </a:br>
            <a:r>
              <a:rPr lang="en-US" sz="4400" b="1" strike="noStrike" spc="-1" dirty="0">
                <a:solidFill>
                  <a:srgbClr val="1D428A"/>
                </a:solidFill>
                <a:latin typeface="Calibri"/>
              </a:rPr>
              <a:t>Year 3 Update </a:t>
            </a:r>
            <a:endParaRPr lang="en-US" sz="4400" b="0" strike="noStrike" spc="-1" dirty="0">
              <a:solidFill>
                <a:schemeClr val="dk1"/>
              </a:solidFill>
              <a:latin typeface="Calibri"/>
            </a:endParaRPr>
          </a:p>
        </p:txBody>
      </p:sp>
      <p:sp>
        <p:nvSpPr>
          <p:cNvPr id="269" name="PlaceHolder 2"/>
          <p:cNvSpPr>
            <a:spLocks noGrp="1"/>
          </p:cNvSpPr>
          <p:nvPr>
            <p:ph type="subTitle"/>
          </p:nvPr>
        </p:nvSpPr>
        <p:spPr>
          <a:xfrm>
            <a:off x="1143000" y="4824000"/>
            <a:ext cx="6857640" cy="1240560"/>
          </a:xfrm>
          <a:prstGeom prst="rect">
            <a:avLst/>
          </a:prstGeom>
          <a:noFill/>
          <a:ln w="0">
            <a:noFill/>
          </a:ln>
        </p:spPr>
        <p:txBody>
          <a:bodyPr anchor="t">
            <a:noAutofit/>
          </a:bodyPr>
          <a:lstStyle/>
          <a:p>
            <a:pPr indent="0" algn="ctr" defTabSz="914400">
              <a:lnSpc>
                <a:spcPct val="90000"/>
              </a:lnSpc>
              <a:spcBef>
                <a:spcPts val="1001"/>
              </a:spcBef>
              <a:buNone/>
              <a:tabLst>
                <a:tab pos="0" algn="l"/>
              </a:tabLst>
            </a:pPr>
            <a:r>
              <a:rPr lang="en-US" sz="2400" b="0" strike="noStrike" spc="-1" dirty="0">
                <a:solidFill>
                  <a:srgbClr val="1D428A"/>
                </a:solidFill>
                <a:latin typeface="Calibri Light"/>
              </a:rPr>
              <a:t>Presented by</a:t>
            </a:r>
            <a:endParaRPr lang="en-US" sz="2400" b="0" strike="noStrike" spc="-1" dirty="0">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Fee Assistance (slide 1 of 3) </a:t>
            </a:r>
            <a:endParaRPr lang="en-US" sz="3200" b="0" strike="noStrike" spc="-1" dirty="0">
              <a:solidFill>
                <a:schemeClr val="dk1"/>
              </a:solidFill>
              <a:latin typeface="Calibri"/>
            </a:endParaRPr>
          </a:p>
        </p:txBody>
      </p:sp>
      <p:sp>
        <p:nvSpPr>
          <p:cNvPr id="290" name="PlaceHolder 2"/>
          <p:cNvSpPr>
            <a:spLocks noGrp="1"/>
          </p:cNvSpPr>
          <p:nvPr>
            <p:ph/>
          </p:nvPr>
        </p:nvSpPr>
        <p:spPr>
          <a:xfrm>
            <a:off x="236880" y="1438560"/>
            <a:ext cx="8337960" cy="4611960"/>
          </a:xfrm>
          <a:prstGeom prst="rect">
            <a:avLst/>
          </a:prstGeom>
          <a:noFill/>
          <a:ln w="0">
            <a:noFill/>
          </a:ln>
        </p:spPr>
        <p:txBody>
          <a:bodyPr anchor="t">
            <a:noAutofit/>
          </a:bodyPr>
          <a:lstStyle/>
          <a:p>
            <a:pPr marL="685800" indent="-228600" defTabSz="914400">
              <a:lnSpc>
                <a:spcPct val="100000"/>
              </a:lnSpc>
              <a:spcBef>
                <a:spcPts val="1001"/>
              </a:spcBef>
              <a:buClr>
                <a:srgbClr val="000000"/>
              </a:buClr>
              <a:buFont typeface="Arial"/>
              <a:buChar char="•"/>
            </a:pPr>
            <a:r>
              <a:rPr lang="en-US" sz="1900" b="0" strike="noStrike" spc="-1" dirty="0">
                <a:solidFill>
                  <a:schemeClr val="dk1"/>
                </a:solidFill>
                <a:latin typeface="Calibri"/>
              </a:rPr>
              <a:t>Families residing in eligible locations/regions may request the Child Care in Your Home fee assistance pilot program through MilitaryChildCare.com, the department’s request-for-care system. </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pPr>
            <a:r>
              <a:rPr lang="en-US" sz="1900" b="0" strike="noStrike" spc="-1" dirty="0">
                <a:solidFill>
                  <a:schemeClr val="dk1"/>
                </a:solidFill>
                <a:latin typeface="Calibri"/>
              </a:rPr>
              <a:t>The amount of fee assistance is based on:</a:t>
            </a:r>
            <a:endParaRPr lang="en-US" sz="1900" b="0" strike="noStrike" spc="-1" dirty="0">
              <a:solidFill>
                <a:schemeClr val="dk1"/>
              </a:solidFill>
              <a:latin typeface="Myriad Pro"/>
            </a:endParaRPr>
          </a:p>
          <a:p>
            <a:pPr marL="1143000" lvl="1" indent="-228600" defTabSz="914400">
              <a:lnSpc>
                <a:spcPct val="100000"/>
              </a:lnSpc>
              <a:spcBef>
                <a:spcPts val="1001"/>
              </a:spcBef>
              <a:buClr>
                <a:srgbClr val="000000"/>
              </a:buClr>
              <a:buFont typeface="Courier New"/>
              <a:buChar char="o"/>
            </a:pPr>
            <a:r>
              <a:rPr lang="en-US" sz="1900" b="0" strike="noStrike" spc="-1" dirty="0">
                <a:solidFill>
                  <a:schemeClr val="dk1"/>
                </a:solidFill>
                <a:latin typeface="Calibri"/>
              </a:rPr>
              <a:t>The fee a family would pay if receiving care on the installation (based on total family income)</a:t>
            </a:r>
            <a:endParaRPr lang="en-US" sz="1900" b="0" strike="noStrike" spc="-1" dirty="0">
              <a:solidFill>
                <a:schemeClr val="dk1"/>
              </a:solidFill>
              <a:latin typeface="Myriad Pro"/>
            </a:endParaRPr>
          </a:p>
          <a:p>
            <a:pPr marL="1143000" lvl="1" indent="-228600" defTabSz="914400">
              <a:lnSpc>
                <a:spcPct val="100000"/>
              </a:lnSpc>
              <a:spcBef>
                <a:spcPts val="1001"/>
              </a:spcBef>
              <a:buClr>
                <a:srgbClr val="000000"/>
              </a:buClr>
              <a:buFont typeface="Courier New"/>
              <a:buChar char="o"/>
            </a:pPr>
            <a:r>
              <a:rPr lang="en-US" sz="1900" b="0" strike="noStrike" spc="-1" dirty="0">
                <a:solidFill>
                  <a:schemeClr val="dk1"/>
                </a:solidFill>
                <a:latin typeface="Calibri"/>
              </a:rPr>
              <a:t>The monthly rate charged by the in-home provider</a:t>
            </a:r>
            <a:endParaRPr lang="en-US" sz="1900" b="0" strike="noStrike" spc="-1" dirty="0">
              <a:solidFill>
                <a:schemeClr val="dk1"/>
              </a:solidFill>
              <a:latin typeface="Myriad Pro"/>
            </a:endParaRPr>
          </a:p>
          <a:p>
            <a:pPr marL="1143000" lvl="1" indent="-228600" defTabSz="914400">
              <a:lnSpc>
                <a:spcPct val="100000"/>
              </a:lnSpc>
              <a:spcBef>
                <a:spcPts val="1001"/>
              </a:spcBef>
              <a:buClr>
                <a:srgbClr val="000000"/>
              </a:buClr>
              <a:buFont typeface="Courier New"/>
              <a:buChar char="o"/>
            </a:pPr>
            <a:r>
              <a:rPr lang="en-US" sz="1900" b="0" strike="noStrike" spc="-1" dirty="0">
                <a:solidFill>
                  <a:schemeClr val="dk1"/>
                </a:solidFill>
                <a:latin typeface="Calibri"/>
              </a:rPr>
              <a:t>The cumulative provider rate cap determined for the fee assistance calculation</a:t>
            </a:r>
            <a:endParaRPr lang="en-US" sz="1900" b="0" strike="noStrike" spc="-1" dirty="0">
              <a:solidFill>
                <a:schemeClr val="dk1"/>
              </a:solidFill>
              <a:latin typeface="Myriad Pro"/>
            </a:endParaRPr>
          </a:p>
          <a:p>
            <a:pPr marL="914400" indent="0" defTabSz="914400">
              <a:lnSpc>
                <a:spcPct val="90000"/>
              </a:lnSpc>
              <a:spcBef>
                <a:spcPts val="499"/>
              </a:spcBef>
              <a:buNone/>
              <a:tabLst>
                <a:tab pos="0" algn="l"/>
              </a:tabLst>
            </a:pPr>
            <a:endParaRPr lang="en-US" sz="1900" b="0" strike="noStrike" spc="-1" dirty="0">
              <a:solidFill>
                <a:schemeClr val="dk1"/>
              </a:solidFill>
              <a:latin typeface="Myriad Pro"/>
            </a:endParaRPr>
          </a:p>
          <a:p>
            <a:pPr indent="0" defTabSz="914400">
              <a:lnSpc>
                <a:spcPct val="90000"/>
              </a:lnSpc>
              <a:spcBef>
                <a:spcPts val="499"/>
              </a:spcBef>
              <a:buNone/>
              <a:tabLst>
                <a:tab pos="0" algn="l"/>
              </a:tabLst>
            </a:pPr>
            <a:endParaRPr lang="en-US" sz="1900" b="0" strike="noStrike" spc="-1" dirty="0">
              <a:solidFill>
                <a:schemeClr val="dk1"/>
              </a:solidFill>
              <a:latin typeface="Myriad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Fee Assistance (slide 2 of 3) </a:t>
            </a:r>
            <a:endParaRPr lang="en-US" sz="3200" b="0" strike="noStrike" spc="-1" dirty="0">
              <a:solidFill>
                <a:schemeClr val="dk1"/>
              </a:solidFill>
              <a:latin typeface="Calibri"/>
            </a:endParaRPr>
          </a:p>
        </p:txBody>
      </p:sp>
      <p:sp>
        <p:nvSpPr>
          <p:cNvPr id="292" name="PlaceHolder 2"/>
          <p:cNvSpPr>
            <a:spLocks noGrp="1"/>
          </p:cNvSpPr>
          <p:nvPr>
            <p:ph/>
          </p:nvPr>
        </p:nvSpPr>
        <p:spPr>
          <a:xfrm>
            <a:off x="398160" y="1608840"/>
            <a:ext cx="8342640" cy="281016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1900" b="0" strike="noStrike" spc="-1" dirty="0">
                <a:solidFill>
                  <a:schemeClr val="dk1"/>
                </a:solidFill>
                <a:latin typeface="Calibri"/>
                <a:ea typeface="Times New Roman"/>
              </a:rPr>
              <a:t>Families are responsible for all additional costs fee assistance does not cover, including: </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ea typeface="Times New Roman"/>
              </a:rPr>
              <a:t>Parents must cover fees associated with hiring the employee, conducting background checks and other fees that may arise outside of monthly child care costs.</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ea typeface="Times New Roman"/>
              </a:rPr>
              <a:t>CCYH fee assistance only covers the child care fee and will not encompass the costs related to the provider residing at the service member’s home/residence. </a:t>
            </a:r>
            <a:endParaRPr lang="en-US" sz="1900" b="0" strike="noStrike" spc="-1" dirty="0">
              <a:solidFill>
                <a:schemeClr val="dk1"/>
              </a:solidFill>
              <a:latin typeface="Myriad Pro"/>
            </a:endParaRPr>
          </a:p>
          <a:p>
            <a:pPr marL="457200" indent="0" defTabSz="914400">
              <a:lnSpc>
                <a:spcPct val="90000"/>
              </a:lnSpc>
              <a:spcBef>
                <a:spcPts val="1001"/>
              </a:spcBef>
              <a:buNone/>
              <a:tabLst>
                <a:tab pos="0" algn="l"/>
              </a:tabLst>
            </a:pPr>
            <a:endParaRPr lang="en-US" sz="1900" b="0" strike="noStrike" spc="-1" dirty="0">
              <a:solidFill>
                <a:schemeClr val="dk1"/>
              </a:solidFill>
              <a:latin typeface="Myriad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Fee Assistance (slide 3 of 3) </a:t>
            </a:r>
            <a:endParaRPr lang="en-US" sz="3200" b="0" strike="noStrike" spc="-1" dirty="0">
              <a:solidFill>
                <a:schemeClr val="dk1"/>
              </a:solidFill>
              <a:latin typeface="Calibri"/>
            </a:endParaRPr>
          </a:p>
        </p:txBody>
      </p:sp>
      <p:sp>
        <p:nvSpPr>
          <p:cNvPr id="294" name="PlaceHolder 2"/>
          <p:cNvSpPr>
            <a:spLocks noGrp="1"/>
          </p:cNvSpPr>
          <p:nvPr>
            <p:ph/>
          </p:nvPr>
        </p:nvSpPr>
        <p:spPr>
          <a:xfrm>
            <a:off x="158400" y="1608840"/>
            <a:ext cx="8582400" cy="2467440"/>
          </a:xfrm>
          <a:prstGeom prst="rect">
            <a:avLst/>
          </a:prstGeom>
          <a:noFill/>
          <a:ln w="0">
            <a:noFill/>
          </a:ln>
        </p:spPr>
        <p:txBody>
          <a:bodyPr anchor="t">
            <a:noAutofit/>
          </a:bodyPr>
          <a:lstStyle/>
          <a:p>
            <a:pPr marL="685800" indent="-228600" defTabSz="914400">
              <a:lnSpc>
                <a:spcPct val="90000"/>
              </a:lnSpc>
              <a:spcBef>
                <a:spcPts val="1001"/>
              </a:spcBef>
              <a:buClr>
                <a:srgbClr val="000000"/>
              </a:buClr>
              <a:buFont typeface="Arial"/>
              <a:buChar char="•"/>
            </a:pPr>
            <a:r>
              <a:rPr lang="en-US" sz="1900" b="0" strike="noStrike" spc="-1" dirty="0">
                <a:solidFill>
                  <a:schemeClr val="dk1"/>
                </a:solidFill>
                <a:latin typeface="Calibri"/>
              </a:rPr>
              <a:t>Parents are considered the employer of their in-home child care provider and as such </a:t>
            </a:r>
            <a:r>
              <a:rPr lang="en-US" sz="1900" b="0" strike="noStrike" spc="-1" dirty="0">
                <a:solidFill>
                  <a:schemeClr val="dk1"/>
                </a:solidFill>
                <a:latin typeface="Calibri"/>
                <a:ea typeface="Times New Roman"/>
              </a:rPr>
              <a:t>are responsible for paying Social Security and Medicare taxes. (The administrator of the program will provide information on tax-related requirements.)</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pPr>
            <a:r>
              <a:rPr lang="en-US" sz="1900" b="0" strike="noStrike" spc="-1" dirty="0">
                <a:solidFill>
                  <a:schemeClr val="dk1"/>
                </a:solidFill>
                <a:latin typeface="Calibri"/>
                <a:ea typeface="Times New Roman"/>
              </a:rPr>
              <a:t>The third party administrator will provide fee assistance payments directly to the in-home child care provider.</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pPr>
            <a:r>
              <a:rPr lang="en-US" sz="1900" b="0" strike="noStrike" spc="-1" dirty="0">
                <a:solidFill>
                  <a:schemeClr val="dk1"/>
                </a:solidFill>
                <a:latin typeface="Calibri"/>
                <a:ea typeface="Times New Roman"/>
              </a:rPr>
              <a:t>Provider rates are only inclusive of child care services and may not include housekeeping-related duties outside of what is related to child care.</a:t>
            </a:r>
            <a:endParaRPr lang="en-US" sz="1900" b="0" strike="noStrike" spc="-1" dirty="0">
              <a:solidFill>
                <a:schemeClr val="dk1"/>
              </a:solidFill>
              <a:latin typeface="Myriad Pro"/>
            </a:endParaRPr>
          </a:p>
          <a:p>
            <a:pPr indent="0" defTabSz="914400">
              <a:lnSpc>
                <a:spcPct val="90000"/>
              </a:lnSpc>
              <a:spcBef>
                <a:spcPts val="1001"/>
              </a:spcBef>
              <a:buNone/>
            </a:pPr>
            <a:endParaRPr lang="en-US" sz="1900" b="0" strike="noStrike" spc="-1" dirty="0">
              <a:solidFill>
                <a:schemeClr val="dk1"/>
              </a:solidFill>
              <a:latin typeface="Myriad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Finding Full-Time Care</a:t>
            </a:r>
            <a:endParaRPr lang="en-US" sz="3200" b="0" strike="noStrike" spc="-1" dirty="0">
              <a:solidFill>
                <a:schemeClr val="dk1"/>
              </a:solidFill>
              <a:latin typeface="Calibri"/>
            </a:endParaRPr>
          </a:p>
        </p:txBody>
      </p:sp>
      <p:sp>
        <p:nvSpPr>
          <p:cNvPr id="296" name="PlaceHolder 2"/>
          <p:cNvSpPr>
            <a:spLocks noGrp="1"/>
          </p:cNvSpPr>
          <p:nvPr>
            <p:ph/>
          </p:nvPr>
        </p:nvSpPr>
        <p:spPr>
          <a:xfrm>
            <a:off x="252000" y="1350000"/>
            <a:ext cx="8337960" cy="301320"/>
          </a:xfrm>
          <a:prstGeom prst="rect">
            <a:avLst/>
          </a:prstGeom>
          <a:noFill/>
          <a:ln w="0">
            <a:noFill/>
          </a:ln>
        </p:spPr>
        <p:txBody>
          <a:bodyPr anchor="t">
            <a:noAutofit/>
          </a:bodyPr>
          <a:lstStyle/>
          <a:p>
            <a:pPr indent="0" defTabSz="914400">
              <a:lnSpc>
                <a:spcPct val="90000"/>
              </a:lnSpc>
              <a:spcBef>
                <a:spcPts val="1001"/>
              </a:spcBef>
              <a:buNone/>
              <a:tabLst>
                <a:tab pos="0" algn="l"/>
              </a:tabLst>
            </a:pPr>
            <a:r>
              <a:rPr lang="en-US" sz="1900" b="0" strike="noStrike" spc="-1" dirty="0">
                <a:solidFill>
                  <a:srgbClr val="000000"/>
                </a:solidFill>
                <a:latin typeface="Calibri"/>
              </a:rPr>
              <a:t>Families are responsible for finding their own in-home care providers.</a:t>
            </a:r>
            <a:endParaRPr lang="en-US" sz="1900" b="0" strike="noStrike" spc="-1" dirty="0">
              <a:solidFill>
                <a:schemeClr val="dk1"/>
              </a:solidFill>
              <a:latin typeface="Myriad Pro"/>
            </a:endParaRPr>
          </a:p>
          <a:p>
            <a:pPr marL="685800" lvl="1" indent="-228600" defTabSz="914400">
              <a:lnSpc>
                <a:spcPct val="110000"/>
              </a:lnSpc>
              <a:spcBef>
                <a:spcPts val="1001"/>
              </a:spcBef>
              <a:buClr>
                <a:srgbClr val="000000"/>
              </a:buClr>
              <a:buFont typeface="Arial"/>
              <a:buChar char="•"/>
              <a:tabLst>
                <a:tab pos="0" algn="l"/>
              </a:tabLst>
            </a:pPr>
            <a:r>
              <a:rPr lang="en-US" sz="1900" b="0" strike="noStrike" spc="-1" dirty="0">
                <a:solidFill>
                  <a:schemeClr val="dk1"/>
                </a:solidFill>
                <a:latin typeface="Calibri"/>
              </a:rPr>
              <a:t>Families may use the expanded child care service available through </a:t>
            </a:r>
            <a:br>
              <a:rPr sz="1900" dirty="0"/>
            </a:br>
            <a:r>
              <a:rPr lang="en-US" sz="1900" b="0" strike="noStrike" spc="-1" dirty="0">
                <a:solidFill>
                  <a:schemeClr val="dk1"/>
                </a:solidFill>
                <a:latin typeface="Calibri"/>
              </a:rPr>
              <a:t>Military OneSource to find in-home providers in their area. </a:t>
            </a:r>
            <a:r>
              <a:rPr lang="en-US" sz="1900" b="0" u="sng" strike="noStrike" spc="-1" dirty="0">
                <a:solidFill>
                  <a:schemeClr val="dk1"/>
                </a:solidFill>
                <a:uFillTx/>
                <a:latin typeface="Calibri"/>
                <a:hlinkClick r:id="rId3"/>
              </a:rPr>
              <a:t>https://www.militaryonesource.mil/parenting/child-care/military-child-care-services/</a:t>
            </a:r>
            <a:br>
              <a:rPr sz="1000" dirty="0"/>
            </a:br>
            <a:r>
              <a:rPr lang="en-US" sz="1000" b="0" strike="noStrike" spc="-1" dirty="0">
                <a:solidFill>
                  <a:schemeClr val="dk1"/>
                </a:solidFill>
                <a:latin typeface="Calibri"/>
              </a:rPr>
              <a:t> </a:t>
            </a:r>
            <a:endParaRPr lang="en-US" sz="1000" b="0" strike="noStrike" spc="-1" dirty="0">
              <a:solidFill>
                <a:schemeClr val="dk1"/>
              </a:solidFill>
              <a:latin typeface="Myriad Pro"/>
            </a:endParaRPr>
          </a:p>
          <a:p>
            <a:pPr marL="685800" lvl="1" indent="-228600" defTabSz="914400">
              <a:lnSpc>
                <a:spcPct val="90000"/>
              </a:lnSpc>
              <a:spcBef>
                <a:spcPts val="499"/>
              </a:spcBef>
              <a:buClr>
                <a:srgbClr val="000000"/>
              </a:buClr>
              <a:buFont typeface="Arial"/>
              <a:buChar char="•"/>
              <a:tabLst>
                <a:tab pos="0" algn="l"/>
              </a:tabLst>
            </a:pPr>
            <a:r>
              <a:rPr lang="en-US" sz="1900" b="0" strike="noStrike" spc="-1" dirty="0">
                <a:solidFill>
                  <a:schemeClr val="dk1"/>
                </a:solidFill>
                <a:latin typeface="Calibri"/>
              </a:rPr>
              <a:t>With this service, families may:</a:t>
            </a:r>
            <a:endParaRPr lang="en-US" sz="1900" b="0" strike="noStrike" spc="-1" dirty="0">
              <a:solidFill>
                <a:schemeClr val="dk1"/>
              </a:solidFill>
              <a:latin typeface="Myriad Pro"/>
            </a:endParaRPr>
          </a:p>
          <a:p>
            <a:pPr marL="914400" indent="-228600" defTabSz="914400">
              <a:lnSpc>
                <a:spcPct val="90000"/>
              </a:lnSpc>
              <a:spcBef>
                <a:spcPts val="1001"/>
              </a:spcBef>
              <a:buClr>
                <a:srgbClr val="000000"/>
              </a:buClr>
              <a:buFont typeface="Courier New"/>
              <a:buChar char="o"/>
              <a:tabLst>
                <a:tab pos="0" algn="l"/>
              </a:tabLst>
            </a:pPr>
            <a:r>
              <a:rPr lang="en-US" sz="1900" b="0" strike="noStrike" spc="-1" dirty="0">
                <a:solidFill>
                  <a:schemeClr val="dk1"/>
                </a:solidFill>
                <a:latin typeface="Calibri"/>
              </a:rPr>
              <a:t>Search based on your own needs and criteria</a:t>
            </a:r>
            <a:endParaRPr lang="en-US" sz="1900" b="0" strike="noStrike" spc="-1" dirty="0">
              <a:solidFill>
                <a:schemeClr val="dk1"/>
              </a:solidFill>
              <a:latin typeface="Myriad Pro"/>
            </a:endParaRPr>
          </a:p>
          <a:p>
            <a:pPr marL="914400" indent="-228600" defTabSz="914400">
              <a:lnSpc>
                <a:spcPct val="90000"/>
              </a:lnSpc>
              <a:spcBef>
                <a:spcPts val="1001"/>
              </a:spcBef>
              <a:buClr>
                <a:srgbClr val="000000"/>
              </a:buClr>
              <a:buFont typeface="Courier New"/>
              <a:buChar char="o"/>
              <a:tabLst>
                <a:tab pos="0" algn="l"/>
              </a:tabLst>
            </a:pPr>
            <a:r>
              <a:rPr lang="en-US" sz="1900" b="0" strike="noStrike" spc="-1" dirty="0">
                <a:solidFill>
                  <a:schemeClr val="dk1"/>
                </a:solidFill>
                <a:latin typeface="Calibri"/>
              </a:rPr>
              <a:t>Find potential care providers</a:t>
            </a:r>
            <a:endParaRPr lang="en-US" sz="1900" b="0" strike="noStrike" spc="-1" dirty="0">
              <a:solidFill>
                <a:schemeClr val="dk1"/>
              </a:solidFill>
              <a:latin typeface="Myriad Pro"/>
            </a:endParaRPr>
          </a:p>
          <a:p>
            <a:pPr marL="914400" indent="-228600" defTabSz="914400">
              <a:lnSpc>
                <a:spcPct val="90000"/>
              </a:lnSpc>
              <a:spcBef>
                <a:spcPts val="1001"/>
              </a:spcBef>
              <a:buClr>
                <a:srgbClr val="000000"/>
              </a:buClr>
              <a:buFont typeface="Courier New"/>
              <a:buChar char="o"/>
              <a:tabLst>
                <a:tab pos="0" algn="l"/>
              </a:tabLst>
            </a:pPr>
            <a:r>
              <a:rPr lang="en-US" sz="1900" b="0" strike="noStrike" spc="-1" dirty="0">
                <a:solidFill>
                  <a:schemeClr val="dk1"/>
                </a:solidFill>
                <a:latin typeface="Calibri"/>
              </a:rPr>
              <a:t>Check references</a:t>
            </a:r>
            <a:endParaRPr lang="en-US" sz="1900" b="0" strike="noStrike" spc="-1" dirty="0">
              <a:solidFill>
                <a:schemeClr val="dk1"/>
              </a:solidFill>
              <a:latin typeface="Myriad Pro"/>
            </a:endParaRPr>
          </a:p>
          <a:p>
            <a:pPr marL="914400" indent="-228600" defTabSz="914400">
              <a:lnSpc>
                <a:spcPct val="90000"/>
              </a:lnSpc>
              <a:spcBef>
                <a:spcPts val="1001"/>
              </a:spcBef>
              <a:buClr>
                <a:srgbClr val="000000"/>
              </a:buClr>
              <a:buFont typeface="Courier New"/>
              <a:buChar char="o"/>
              <a:tabLst>
                <a:tab pos="0" algn="l"/>
              </a:tabLst>
            </a:pPr>
            <a:r>
              <a:rPr lang="en-US" sz="1900" b="0" strike="noStrike" spc="-1" dirty="0">
                <a:solidFill>
                  <a:schemeClr val="dk1"/>
                </a:solidFill>
                <a:latin typeface="Calibri"/>
              </a:rPr>
              <a:t>Review background checks</a:t>
            </a:r>
            <a:endParaRPr lang="en-US" sz="1900" b="0" strike="noStrike" spc="-1" dirty="0">
              <a:solidFill>
                <a:schemeClr val="dk1"/>
              </a:solidFill>
              <a:latin typeface="Myriad Pro"/>
            </a:endParaRPr>
          </a:p>
          <a:p>
            <a:pPr marL="914400" indent="-228600" defTabSz="914400">
              <a:lnSpc>
                <a:spcPct val="90000"/>
              </a:lnSpc>
              <a:spcBef>
                <a:spcPts val="1001"/>
              </a:spcBef>
              <a:buClr>
                <a:srgbClr val="000000"/>
              </a:buClr>
              <a:buFont typeface="Courier New"/>
              <a:buChar char="o"/>
              <a:tabLst>
                <a:tab pos="0" algn="l"/>
              </a:tabLst>
            </a:pPr>
            <a:r>
              <a:rPr lang="en-US" sz="1900" b="0" strike="noStrike" spc="-1" dirty="0">
                <a:solidFill>
                  <a:schemeClr val="dk1"/>
                </a:solidFill>
                <a:latin typeface="Calibri"/>
              </a:rPr>
              <a:t>Interview caregivers</a:t>
            </a:r>
            <a:endParaRPr lang="en-US" sz="1900" b="0" strike="noStrike" spc="-1" dirty="0">
              <a:solidFill>
                <a:schemeClr val="dk1"/>
              </a:solidFill>
              <a:latin typeface="Myriad Pro"/>
            </a:endParaRPr>
          </a:p>
          <a:p>
            <a:pPr indent="0" defTabSz="914400">
              <a:lnSpc>
                <a:spcPct val="90000"/>
              </a:lnSpc>
              <a:spcBef>
                <a:spcPts val="499"/>
              </a:spcBef>
              <a:buNone/>
              <a:tabLst>
                <a:tab pos="0" algn="l"/>
              </a:tabLst>
            </a:pPr>
            <a:endParaRPr lang="en-US" sz="1400" b="0" strike="noStrike" spc="-1" dirty="0">
              <a:solidFill>
                <a:schemeClr val="dk1"/>
              </a:solidFill>
              <a:latin typeface="Myriad Pro"/>
            </a:endParaRPr>
          </a:p>
        </p:txBody>
      </p:sp>
      <p:pic>
        <p:nvPicPr>
          <p:cNvPr id="297" name="Picture 8">
            <a:extLst>
              <a:ext uri="{C183D7F6-B498-43B3-948B-1728B52AA6E4}">
                <adec:decorative xmlns:adec="http://schemas.microsoft.com/office/drawing/2017/decorative" val="1"/>
              </a:ext>
            </a:extLst>
          </p:cNvPr>
          <p:cNvPicPr/>
          <p:nvPr/>
        </p:nvPicPr>
        <p:blipFill>
          <a:blip r:embed="rId4"/>
          <a:stretch/>
        </p:blipFill>
        <p:spPr>
          <a:xfrm>
            <a:off x="5940720" y="3290760"/>
            <a:ext cx="2795400" cy="26755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Care Provider Requirements (slide 1 of 3)</a:t>
            </a:r>
            <a:endParaRPr lang="en-US" sz="3200" b="0" strike="noStrike" spc="-1" dirty="0">
              <a:solidFill>
                <a:schemeClr val="dk1"/>
              </a:solidFill>
              <a:latin typeface="Calibri"/>
            </a:endParaRPr>
          </a:p>
        </p:txBody>
      </p:sp>
      <p:sp>
        <p:nvSpPr>
          <p:cNvPr id="299" name="PlaceHolder 2"/>
          <p:cNvSpPr>
            <a:spLocks noGrp="1"/>
          </p:cNvSpPr>
          <p:nvPr>
            <p:ph/>
          </p:nvPr>
        </p:nvSpPr>
        <p:spPr>
          <a:xfrm>
            <a:off x="398160" y="1542600"/>
            <a:ext cx="8324280" cy="4015800"/>
          </a:xfrm>
          <a:prstGeom prst="rect">
            <a:avLst/>
          </a:prstGeom>
          <a:noFill/>
          <a:ln w="0">
            <a:noFill/>
          </a:ln>
        </p:spPr>
        <p:txBody>
          <a:bodyPr anchor="t">
            <a:noAutofit/>
          </a:bodyPr>
          <a:lstStyle/>
          <a:p>
            <a:pPr indent="0" defTabSz="914400">
              <a:lnSpc>
                <a:spcPct val="110000"/>
              </a:lnSpc>
              <a:spcBef>
                <a:spcPts val="1001"/>
              </a:spcBef>
              <a:buNone/>
              <a:tabLst>
                <a:tab pos="0" algn="l"/>
              </a:tabLst>
            </a:pPr>
            <a:r>
              <a:rPr lang="en-US" sz="1900" b="0" strike="noStrike" spc="-1" dirty="0">
                <a:solidFill>
                  <a:schemeClr val="dk1"/>
                </a:solidFill>
                <a:latin typeface="Calibri"/>
              </a:rPr>
              <a:t>Child Care in Your Home</a:t>
            </a:r>
            <a:r>
              <a:rPr lang="en-US" sz="1900" b="0" strike="noStrike" spc="-1" dirty="0">
                <a:solidFill>
                  <a:srgbClr val="000000"/>
                </a:solidFill>
                <a:latin typeface="Calibri"/>
              </a:rPr>
              <a:t> </a:t>
            </a:r>
            <a:r>
              <a:rPr lang="en-US" sz="1900" b="0" strike="noStrike" spc="-1" dirty="0">
                <a:solidFill>
                  <a:schemeClr val="dk1"/>
                </a:solidFill>
                <a:latin typeface="Calibri"/>
              </a:rPr>
              <a:t>providers must be eligible to work as a child care provider in the United States (e.g., be a U.S. citizen or lawful permanent resident) and:</a:t>
            </a:r>
            <a:endParaRPr lang="en-US" sz="1900" b="0" strike="noStrike" spc="-1" dirty="0">
              <a:solidFill>
                <a:schemeClr val="dk1"/>
              </a:solidFill>
              <a:latin typeface="Myriad Pro"/>
            </a:endParaRPr>
          </a:p>
          <a:p>
            <a:pPr marL="685800" lvl="1"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Be at least 18 years of age</a:t>
            </a:r>
            <a:endParaRPr lang="en-US" sz="1900" b="0" strike="noStrike" spc="-1" dirty="0">
              <a:solidFill>
                <a:schemeClr val="dk1"/>
              </a:solidFill>
              <a:latin typeface="Myriad Pro"/>
            </a:endParaRPr>
          </a:p>
          <a:p>
            <a:pPr marL="685800" lvl="1" indent="-228600" defTabSz="914400">
              <a:lnSpc>
                <a:spcPct val="90000"/>
              </a:lnSpc>
              <a:spcBef>
                <a:spcPts val="499"/>
              </a:spcBef>
              <a:buClr>
                <a:srgbClr val="000000"/>
              </a:buClr>
              <a:buFont typeface="Arial"/>
              <a:buChar char="•"/>
              <a:tabLst>
                <a:tab pos="0" algn="l"/>
              </a:tabLst>
            </a:pPr>
            <a:r>
              <a:rPr lang="en-US" sz="1900" b="0" strike="noStrike" spc="-1" dirty="0">
                <a:solidFill>
                  <a:schemeClr val="dk1"/>
                </a:solidFill>
                <a:latin typeface="Calibri"/>
              </a:rPr>
              <a:t>Hold a high school diploma or equivalent</a:t>
            </a:r>
            <a:endParaRPr lang="en-US" sz="1900" b="0" strike="noStrike" spc="-1" dirty="0">
              <a:solidFill>
                <a:schemeClr val="dk1"/>
              </a:solidFill>
              <a:latin typeface="Myriad Pro"/>
            </a:endParaRPr>
          </a:p>
          <a:p>
            <a:pPr marL="685800" lvl="1" indent="-228600" defTabSz="914400">
              <a:lnSpc>
                <a:spcPct val="90000"/>
              </a:lnSpc>
              <a:spcBef>
                <a:spcPts val="499"/>
              </a:spcBef>
              <a:buClr>
                <a:srgbClr val="000000"/>
              </a:buClr>
              <a:buFont typeface="Arial"/>
              <a:buChar char="•"/>
              <a:tabLst>
                <a:tab pos="0" algn="l"/>
              </a:tabLst>
            </a:pPr>
            <a:r>
              <a:rPr lang="en-US" sz="1900" b="0" strike="noStrike" spc="-1" dirty="0">
                <a:solidFill>
                  <a:schemeClr val="dk1"/>
                </a:solidFill>
                <a:latin typeface="Calibri"/>
              </a:rPr>
              <a:t>Read, speak and write English</a:t>
            </a:r>
            <a:endParaRPr lang="en-US" sz="1900" b="0" strike="noStrike" spc="-1" dirty="0">
              <a:solidFill>
                <a:schemeClr val="dk1"/>
              </a:solidFill>
              <a:latin typeface="Myriad Pro"/>
            </a:endParaRPr>
          </a:p>
          <a:p>
            <a:pPr marL="685800" lvl="1" indent="-228600" defTabSz="914400">
              <a:lnSpc>
                <a:spcPct val="90000"/>
              </a:lnSpc>
              <a:spcBef>
                <a:spcPts val="499"/>
              </a:spcBef>
              <a:buClr>
                <a:srgbClr val="000000"/>
              </a:buClr>
              <a:buFont typeface="Arial"/>
              <a:buChar char="•"/>
              <a:tabLst>
                <a:tab pos="0" algn="l"/>
              </a:tabLst>
            </a:pPr>
            <a:r>
              <a:rPr lang="en-US" sz="1900" b="0" strike="noStrike" spc="-1" dirty="0">
                <a:solidFill>
                  <a:schemeClr val="dk1"/>
                </a:solidFill>
                <a:latin typeface="Calibri"/>
                <a:ea typeface="Calibri"/>
              </a:rPr>
              <a:t>Comply with applicable employment laws, to include income tax regulations</a:t>
            </a:r>
            <a:endParaRPr lang="en-US" sz="1900" b="0" strike="noStrike" spc="-1" dirty="0">
              <a:solidFill>
                <a:schemeClr val="dk1"/>
              </a:solidFill>
              <a:latin typeface="Myriad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Care Provider Requirements (slide 2 of 3)</a:t>
            </a:r>
            <a:endParaRPr lang="en-US" sz="3200" b="0" strike="noStrike" spc="-1" dirty="0">
              <a:solidFill>
                <a:schemeClr val="dk1"/>
              </a:solidFill>
              <a:latin typeface="Calibri"/>
            </a:endParaRPr>
          </a:p>
        </p:txBody>
      </p:sp>
      <p:sp>
        <p:nvSpPr>
          <p:cNvPr id="301" name="PlaceHolder 2"/>
          <p:cNvSpPr>
            <a:spLocks noGrp="1"/>
          </p:cNvSpPr>
          <p:nvPr>
            <p:ph/>
          </p:nvPr>
        </p:nvSpPr>
        <p:spPr>
          <a:xfrm>
            <a:off x="540360" y="1451160"/>
            <a:ext cx="8324280" cy="550800"/>
          </a:xfrm>
          <a:prstGeom prst="rect">
            <a:avLst/>
          </a:prstGeom>
          <a:noFill/>
          <a:ln w="0">
            <a:noFill/>
          </a:ln>
        </p:spPr>
        <p:txBody>
          <a:bodyPr anchor="t">
            <a:noAutofit/>
          </a:bodyPr>
          <a:lstStyle/>
          <a:p>
            <a:pPr indent="0" defTabSz="914400">
              <a:lnSpc>
                <a:spcPct val="110000"/>
              </a:lnSpc>
              <a:spcBef>
                <a:spcPts val="1001"/>
              </a:spcBef>
              <a:buNone/>
              <a:tabLst>
                <a:tab pos="0" algn="l"/>
              </a:tabLst>
            </a:pPr>
            <a:r>
              <a:rPr lang="en-US" sz="1900" b="0" strike="noStrike" spc="-1" dirty="0">
                <a:solidFill>
                  <a:srgbClr val="000000"/>
                </a:solidFill>
                <a:latin typeface="Calibri"/>
              </a:rPr>
              <a:t>Child Care in Your Home </a:t>
            </a:r>
            <a:r>
              <a:rPr lang="en-US" sz="1900" b="0" strike="noStrike" spc="-1" dirty="0">
                <a:solidFill>
                  <a:schemeClr val="dk1"/>
                </a:solidFill>
                <a:latin typeface="Calibri"/>
              </a:rPr>
              <a:t>providers must successfully complete the following requirements for background checks:</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Fingerprint-based FBI criminal history background check</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State criminal history repository check</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State child abuse and neglect repository</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State sex offender registry</a:t>
            </a:r>
            <a:endParaRPr lang="en-US" sz="1900" b="0" strike="noStrike" spc="-1" dirty="0">
              <a:solidFill>
                <a:schemeClr val="dk1"/>
              </a:solidFill>
              <a:latin typeface="Myriad Pro"/>
            </a:endParaRPr>
          </a:p>
          <a:p>
            <a:pPr indent="0" defTabSz="914400">
              <a:lnSpc>
                <a:spcPct val="90000"/>
              </a:lnSpc>
              <a:spcBef>
                <a:spcPts val="1001"/>
              </a:spcBef>
              <a:buNone/>
              <a:tabLst>
                <a:tab pos="0" algn="l"/>
              </a:tabLst>
            </a:pPr>
            <a:r>
              <a:rPr lang="en-US" sz="1900" b="0" strike="noStrike" spc="-1" dirty="0">
                <a:solidFill>
                  <a:schemeClr val="dk1"/>
                </a:solidFill>
                <a:latin typeface="Calibri"/>
              </a:rPr>
              <a:t>Background checks must be favorably adjudicated.</a:t>
            </a:r>
            <a:endParaRPr lang="en-US" sz="1900" b="0" strike="noStrike" spc="-1" dirty="0">
              <a:solidFill>
                <a:schemeClr val="dk1"/>
              </a:solidFill>
              <a:latin typeface="Myriad Pro"/>
            </a:endParaRPr>
          </a:p>
          <a:p>
            <a:pPr indent="0" defTabSz="914400">
              <a:lnSpc>
                <a:spcPct val="90000"/>
              </a:lnSpc>
              <a:spcBef>
                <a:spcPts val="1001"/>
              </a:spcBef>
              <a:buNone/>
              <a:tabLst>
                <a:tab pos="0" algn="l"/>
              </a:tabLst>
            </a:pPr>
            <a:r>
              <a:rPr lang="en-US" sz="1900" b="0" strike="noStrike" spc="-1" dirty="0">
                <a:solidFill>
                  <a:schemeClr val="dk1"/>
                </a:solidFill>
                <a:latin typeface="Calibri"/>
              </a:rPr>
              <a:t>If the care provider previously completed the background check requirements above, they must be current, which is defined as no more than five years since the last background check. </a:t>
            </a:r>
            <a:endParaRPr lang="en-US" sz="1900" b="0" strike="noStrike" spc="-1" dirty="0">
              <a:solidFill>
                <a:schemeClr val="dk1"/>
              </a:solidFill>
              <a:latin typeface="Myriad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Care Provider Requirements (slide 3 of 3)</a:t>
            </a:r>
            <a:endParaRPr lang="en-US" sz="3200" b="0" strike="noStrike" spc="-1" dirty="0">
              <a:solidFill>
                <a:schemeClr val="dk1"/>
              </a:solidFill>
              <a:latin typeface="Calibri"/>
            </a:endParaRPr>
          </a:p>
        </p:txBody>
      </p:sp>
      <p:sp>
        <p:nvSpPr>
          <p:cNvPr id="303" name="PlaceHolder 2"/>
          <p:cNvSpPr>
            <a:spLocks noGrp="1"/>
          </p:cNvSpPr>
          <p:nvPr>
            <p:ph/>
          </p:nvPr>
        </p:nvSpPr>
        <p:spPr>
          <a:xfrm>
            <a:off x="293400" y="1560960"/>
            <a:ext cx="8656200" cy="3914930"/>
          </a:xfrm>
          <a:prstGeom prst="rect">
            <a:avLst/>
          </a:prstGeom>
          <a:noFill/>
          <a:ln w="0">
            <a:noFill/>
          </a:ln>
        </p:spPr>
        <p:txBody>
          <a:bodyPr anchor="t">
            <a:noAutofit/>
          </a:bodyPr>
          <a:lstStyle/>
          <a:p>
            <a:pPr marL="0" indent="0" defTabSz="914400">
              <a:lnSpc>
                <a:spcPct val="90000"/>
              </a:lnSpc>
              <a:spcBef>
                <a:spcPts val="1001"/>
              </a:spcBef>
              <a:buNone/>
              <a:tabLst>
                <a:tab pos="0" algn="l"/>
              </a:tabLst>
            </a:pPr>
            <a:r>
              <a:rPr lang="en-US" sz="1900" b="0" strike="noStrike" spc="-1" dirty="0">
                <a:solidFill>
                  <a:srgbClr val="000000"/>
                </a:solidFill>
                <a:latin typeface="Calibri"/>
              </a:rPr>
              <a:t>Child Care in Your Home</a:t>
            </a:r>
            <a:r>
              <a:rPr lang="en-US" sz="1900" b="0" strike="noStrike" spc="-1" dirty="0">
                <a:solidFill>
                  <a:schemeClr val="dk1"/>
                </a:solidFill>
                <a:latin typeface="Calibri"/>
              </a:rPr>
              <a:t> providers must complete 32 hours of training which include:</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CPR and first aid</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Child abuse prevention</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Safe sleep practices</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Care for children with special needs, if applicable </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rPr>
              <a:t>Working with children of different ages and developmentally appropriate activities and environments</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rPr>
              <a:t>Emergency health and safety procedures </a:t>
            </a:r>
            <a:endParaRPr lang="en-US" sz="1900" spc="-1" dirty="0">
              <a:solidFill>
                <a:srgbClr val="000000"/>
              </a:solidFill>
              <a:latin typeface="Calibri"/>
            </a:endParaRPr>
          </a:p>
          <a:p>
            <a:pPr marL="0" indent="0" defTabSz="914400">
              <a:lnSpc>
                <a:spcPct val="90000"/>
              </a:lnSpc>
              <a:spcBef>
                <a:spcPts val="1001"/>
              </a:spcBef>
              <a:buClr>
                <a:srgbClr val="000000"/>
              </a:buClr>
              <a:buNone/>
              <a:tabLst>
                <a:tab pos="0" algn="l"/>
              </a:tabLst>
            </a:pPr>
            <a:r>
              <a:rPr lang="en-US" sz="1900" b="0" strike="noStrike" spc="-1" dirty="0">
                <a:solidFill>
                  <a:srgbClr val="000000"/>
                </a:solidFill>
                <a:latin typeface="Calibri"/>
              </a:rPr>
              <a:t>The CCYH provider and family must also </a:t>
            </a:r>
            <a:r>
              <a:rPr lang="en-US" sz="1900" b="0" strike="noStrike" spc="-1" dirty="0">
                <a:solidFill>
                  <a:srgbClr val="000000"/>
                </a:solidFill>
                <a:highlight>
                  <a:srgbClr val="FFFFFF"/>
                </a:highlight>
                <a:latin typeface="Calibri"/>
              </a:rPr>
              <a:t>commit to semiannual monitoring (every six months) so that ongoing oversight following the initial orientation is provided. Oversight visits will be with the CCYH provider</a:t>
            </a:r>
            <a:r>
              <a:rPr lang="en-US" sz="1900" b="0" strike="noStrike" spc="-1" dirty="0">
                <a:solidFill>
                  <a:srgbClr val="000000"/>
                </a:solidFill>
                <a:latin typeface="Calibri"/>
              </a:rPr>
              <a:t> when children are present. </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endParaRPr lang="en-US" sz="1900" b="0" strike="noStrike" spc="-1" dirty="0">
              <a:solidFill>
                <a:schemeClr val="dk1"/>
              </a:solidFill>
              <a:latin typeface="Myriad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Provisional Approval</a:t>
            </a:r>
            <a:endParaRPr lang="en-US" sz="3200" b="0" strike="noStrike" spc="-1" dirty="0">
              <a:solidFill>
                <a:schemeClr val="dk1"/>
              </a:solidFill>
              <a:latin typeface="Calibri"/>
            </a:endParaRPr>
          </a:p>
        </p:txBody>
      </p:sp>
      <p:sp>
        <p:nvSpPr>
          <p:cNvPr id="306" name="PlaceHolder 2"/>
          <p:cNvSpPr>
            <a:spLocks noGrp="1"/>
          </p:cNvSpPr>
          <p:nvPr>
            <p:ph/>
          </p:nvPr>
        </p:nvSpPr>
        <p:spPr>
          <a:xfrm>
            <a:off x="398160" y="1542600"/>
            <a:ext cx="8324280" cy="4248360"/>
          </a:xfrm>
          <a:prstGeom prst="rect">
            <a:avLst/>
          </a:prstGeom>
          <a:noFill/>
          <a:ln w="0">
            <a:noFill/>
          </a:ln>
        </p:spPr>
        <p:txBody>
          <a:bodyPr anchor="t">
            <a:normAutofit fontScale="93333"/>
          </a:bodyPr>
          <a:lstStyle/>
          <a:p>
            <a:pPr marL="685800" indent="-228600" defTabSz="914400">
              <a:lnSpc>
                <a:spcPct val="100000"/>
              </a:lnSpc>
              <a:spcBef>
                <a:spcPts val="1001"/>
              </a:spcBef>
              <a:buClr>
                <a:srgbClr val="000000"/>
              </a:buClr>
              <a:buFont typeface="Arial"/>
              <a:buChar char="•"/>
            </a:pPr>
            <a:r>
              <a:rPr lang="en-US" sz="1900" b="0" strike="noStrike" spc="-1" dirty="0">
                <a:solidFill>
                  <a:srgbClr val="000000"/>
                </a:solidFill>
                <a:latin typeface="Calibri"/>
              </a:rPr>
              <a:t>Sponsors may agree in writing to allow their Child Care in Your Home provider to start caring for their child(ren) once the FBI fingerprint check is completed and favorably adjudicated.</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pPr>
            <a:r>
              <a:rPr lang="en-US" sz="1900" b="0" strike="noStrike" spc="-1" dirty="0">
                <a:solidFill>
                  <a:srgbClr val="000000"/>
                </a:solidFill>
                <a:latin typeface="Calibri"/>
              </a:rPr>
              <a:t>The remaining background checks (state criminal history repository check, state child abuse and neglect repository, and state sex offender registry) must be initiated upon the provider’s application submission. </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pPr>
            <a:r>
              <a:rPr lang="en-US" sz="1900" b="0" strike="noStrike" spc="-1" dirty="0">
                <a:solidFill>
                  <a:srgbClr val="000000"/>
                </a:solidFill>
                <a:latin typeface="Calibri"/>
              </a:rPr>
              <a:t>The CCYH provider must also agree in writing to submit and successfully complete all required background checks. </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pPr>
            <a:r>
              <a:rPr lang="en-US" sz="1900" b="0" strike="noStrike" spc="-1" dirty="0">
                <a:solidFill>
                  <a:schemeClr val="dk1"/>
                </a:solidFill>
                <a:latin typeface="Calibri"/>
                <a:ea typeface="Calibri"/>
              </a:rPr>
              <a:t>Initial orientation training must be successfully completed in order to receive fee assistance.</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pPr>
            <a:r>
              <a:rPr lang="en-US" sz="1900" b="0" strike="noStrike" spc="-1" dirty="0">
                <a:solidFill>
                  <a:schemeClr val="dk1"/>
                </a:solidFill>
                <a:latin typeface="Calibri"/>
                <a:ea typeface="Calibri"/>
              </a:rPr>
              <a:t>Upon the receipt of the successful FBI fingerprint check, completion of the orientation training and written agreements, fee assistance (to include retroactive fee assistance) may be approved. </a:t>
            </a:r>
            <a:endParaRPr lang="en-US" sz="1900" b="0" strike="noStrike" spc="-1" dirty="0">
              <a:solidFill>
                <a:schemeClr val="dk1"/>
              </a:solidFill>
              <a:latin typeface="Myriad Pro"/>
            </a:endParaRPr>
          </a:p>
          <a:p>
            <a:pPr marL="457200" indent="0" defTabSz="914400">
              <a:lnSpc>
                <a:spcPct val="90000"/>
              </a:lnSpc>
              <a:spcBef>
                <a:spcPts val="1001"/>
              </a:spcBef>
              <a:buNone/>
              <a:tabLst>
                <a:tab pos="0" algn="l"/>
              </a:tabLst>
            </a:pPr>
            <a:endParaRPr lang="en-US" sz="2000" b="0" strike="noStrike" spc="-1" dirty="0">
              <a:solidFill>
                <a:schemeClr val="dk1"/>
              </a:solidFill>
              <a:latin typeface="Myriad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Tax Considerations</a:t>
            </a:r>
            <a:endParaRPr lang="en-US" sz="3200" b="0" strike="noStrike" spc="-1" dirty="0">
              <a:solidFill>
                <a:schemeClr val="dk1"/>
              </a:solidFill>
              <a:latin typeface="Calibri"/>
            </a:endParaRPr>
          </a:p>
        </p:txBody>
      </p:sp>
      <p:sp>
        <p:nvSpPr>
          <p:cNvPr id="308" name="PlaceHolder 2"/>
          <p:cNvSpPr>
            <a:spLocks noGrp="1"/>
          </p:cNvSpPr>
          <p:nvPr>
            <p:ph/>
          </p:nvPr>
        </p:nvSpPr>
        <p:spPr>
          <a:xfrm>
            <a:off x="398160" y="1542600"/>
            <a:ext cx="8324280" cy="550800"/>
          </a:xfrm>
          <a:prstGeom prst="rect">
            <a:avLst/>
          </a:prstGeom>
          <a:noFill/>
          <a:ln w="0">
            <a:noFill/>
          </a:ln>
        </p:spPr>
        <p:txBody>
          <a:bodyPr anchor="t">
            <a:noAutofit/>
          </a:bodyPr>
          <a:lstStyle/>
          <a:p>
            <a:pPr indent="0" defTabSz="914400">
              <a:lnSpc>
                <a:spcPct val="120000"/>
              </a:lnSpc>
              <a:spcBef>
                <a:spcPts val="1001"/>
              </a:spcBef>
              <a:buNone/>
              <a:tabLst>
                <a:tab pos="0" algn="l"/>
              </a:tabLst>
            </a:pPr>
            <a:r>
              <a:rPr lang="en-US" sz="1900" b="0" strike="noStrike" spc="-1" dirty="0">
                <a:solidFill>
                  <a:schemeClr val="dk1"/>
                </a:solidFill>
                <a:latin typeface="Calibri"/>
              </a:rPr>
              <a:t>The IRS has determined that nannies and most household workers are employees of the family for which they work. They are not independent contractors.</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rgbClr val="000000"/>
                </a:solidFill>
                <a:latin typeface="Calibri"/>
              </a:rPr>
              <a:t>Service members who participate in the Child Care in Your Home fee assistance pilot program are considered the employer of the CCYH</a:t>
            </a:r>
            <a:r>
              <a:rPr lang="en-US" sz="1900" b="0" strike="noStrike" spc="-1" dirty="0">
                <a:solidFill>
                  <a:srgbClr val="0070C0"/>
                </a:solidFill>
                <a:latin typeface="Calibri"/>
              </a:rPr>
              <a:t> </a:t>
            </a:r>
            <a:r>
              <a:rPr lang="en-US" sz="1900" b="0" strike="noStrike" spc="-1" dirty="0">
                <a:solidFill>
                  <a:srgbClr val="000000"/>
                </a:solidFill>
                <a:latin typeface="Calibri"/>
              </a:rPr>
              <a:t>provider and are responsible for: </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Paying Social Security and Medicare taxes for their </a:t>
            </a:r>
            <a:r>
              <a:rPr lang="en-US" sz="1900" b="0" strike="noStrike" spc="-1" dirty="0">
                <a:solidFill>
                  <a:srgbClr val="000000"/>
                </a:solidFill>
                <a:latin typeface="Calibri"/>
              </a:rPr>
              <a:t>CCYH</a:t>
            </a:r>
            <a:r>
              <a:rPr lang="en-US" sz="1900" b="0" strike="noStrike" spc="-1" dirty="0">
                <a:solidFill>
                  <a:srgbClr val="0070C0"/>
                </a:solidFill>
                <a:latin typeface="Calibri"/>
              </a:rPr>
              <a:t> </a:t>
            </a:r>
            <a:r>
              <a:rPr lang="en-US" sz="1900" b="0" strike="noStrike" spc="-1" dirty="0">
                <a:solidFill>
                  <a:schemeClr val="dk1"/>
                </a:solidFill>
                <a:latin typeface="Calibri"/>
              </a:rPr>
              <a:t>provider</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Identifying and calculating taxes to withhold each pay period </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chemeClr val="dk1"/>
                </a:solidFill>
                <a:latin typeface="Calibri"/>
              </a:rPr>
              <a:t>Preparing year-end tax documents (such as IRS Form W-2, Form W-3, Schedule H and State Annual Reconciliation)</a:t>
            </a:r>
            <a:endParaRPr lang="en-US" sz="19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rPr>
              <a:t>Monitoring and following ever-changing </a:t>
            </a:r>
            <a:r>
              <a:rPr lang="en-US" sz="1900" b="0" strike="noStrike" spc="-1" dirty="0">
                <a:solidFill>
                  <a:schemeClr val="dk1"/>
                </a:solidFill>
                <a:latin typeface="Calibri"/>
              </a:rPr>
              <a:t>household employment tax law</a:t>
            </a:r>
            <a:endParaRPr lang="en-US" sz="1900" b="0" strike="noStrike" spc="-1" dirty="0">
              <a:solidFill>
                <a:schemeClr val="dk1"/>
              </a:solidFill>
              <a:latin typeface="Myriad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Program Administrator Tax Assistance</a:t>
            </a:r>
            <a:endParaRPr lang="en-US" sz="3200" b="0" strike="noStrike" spc="-1" dirty="0">
              <a:solidFill>
                <a:schemeClr val="dk1"/>
              </a:solidFill>
              <a:latin typeface="Calibri"/>
            </a:endParaRPr>
          </a:p>
        </p:txBody>
      </p:sp>
      <p:sp>
        <p:nvSpPr>
          <p:cNvPr id="310" name="PlaceHolder 2"/>
          <p:cNvSpPr>
            <a:spLocks noGrp="1"/>
          </p:cNvSpPr>
          <p:nvPr>
            <p:ph/>
          </p:nvPr>
        </p:nvSpPr>
        <p:spPr>
          <a:xfrm>
            <a:off x="398160" y="1542600"/>
            <a:ext cx="8324280" cy="4248360"/>
          </a:xfrm>
          <a:prstGeom prst="rect">
            <a:avLst/>
          </a:prstGeom>
          <a:noFill/>
          <a:ln w="0">
            <a:noFill/>
          </a:ln>
        </p:spPr>
        <p:txBody>
          <a:bodyPr anchor="t">
            <a:normAutofit/>
          </a:bodyPr>
          <a:lstStyle/>
          <a:p>
            <a:pPr indent="0" defTabSz="914400">
              <a:lnSpc>
                <a:spcPct val="110000"/>
              </a:lnSpc>
              <a:spcBef>
                <a:spcPts val="1001"/>
              </a:spcBef>
              <a:buNone/>
              <a:tabLst>
                <a:tab pos="0" algn="l"/>
              </a:tabLst>
            </a:pPr>
            <a:r>
              <a:rPr lang="en-US" sz="1900" b="0" strike="noStrike" spc="-1" dirty="0">
                <a:solidFill>
                  <a:srgbClr val="000000"/>
                </a:solidFill>
                <a:latin typeface="Calibri"/>
              </a:rPr>
              <a:t>The third party administrator, Child Care Aware® of America, will provide participating service members with information on tax-related requirements for employing a CCYH provider. </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rgbClr val="000000"/>
                </a:solidFill>
                <a:latin typeface="Calibri"/>
              </a:rPr>
              <a:t>Child Care Aware® of America will also provide Child Care in Your Home</a:t>
            </a:r>
            <a:r>
              <a:rPr lang="en-US" sz="1900" b="0" strike="noStrike" spc="-1" dirty="0">
                <a:solidFill>
                  <a:srgbClr val="0070C0"/>
                </a:solidFill>
                <a:latin typeface="Calibri"/>
              </a:rPr>
              <a:t> </a:t>
            </a:r>
            <a:r>
              <a:rPr lang="en-US" sz="1900" b="0" strike="noStrike" spc="-1" dirty="0">
                <a:solidFill>
                  <a:srgbClr val="000000"/>
                </a:solidFill>
                <a:latin typeface="Calibri"/>
              </a:rPr>
              <a:t>providers with information about tax requirements for any income received. Depending on whether the fee assistance is considered taxable or non-taxable by the IRS, this may also include the CCYH provider’s fee assistance income.</a:t>
            </a:r>
            <a:endParaRPr lang="en-US" sz="1900" b="0" strike="noStrike" spc="-1" dirty="0">
              <a:solidFill>
                <a:schemeClr val="dk1"/>
              </a:solidFill>
              <a:latin typeface="Myriad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Background</a:t>
            </a:r>
            <a:endParaRPr lang="en-US" sz="3200" b="0" strike="noStrike" spc="-1" dirty="0">
              <a:solidFill>
                <a:schemeClr val="dk1"/>
              </a:solidFill>
              <a:latin typeface="Calibri"/>
            </a:endParaRPr>
          </a:p>
        </p:txBody>
      </p:sp>
      <p:sp>
        <p:nvSpPr>
          <p:cNvPr id="271" name="PlaceHolder 2"/>
          <p:cNvSpPr>
            <a:spLocks noGrp="1"/>
          </p:cNvSpPr>
          <p:nvPr>
            <p:ph/>
          </p:nvPr>
        </p:nvSpPr>
        <p:spPr>
          <a:xfrm>
            <a:off x="398160" y="1786320"/>
            <a:ext cx="8324280" cy="3699720"/>
          </a:xfrm>
          <a:prstGeom prst="rect">
            <a:avLst/>
          </a:prstGeom>
          <a:noFill/>
          <a:ln w="0">
            <a:noFill/>
          </a:ln>
        </p:spPr>
        <p:txBody>
          <a:bodyPr anchor="t">
            <a:normAutofit/>
          </a:bodyPr>
          <a:lstStyle/>
          <a:p>
            <a:pPr indent="0" defTabSz="914400">
              <a:lnSpc>
                <a:spcPct val="110000"/>
              </a:lnSpc>
              <a:spcAft>
                <a:spcPts val="799"/>
              </a:spcAft>
              <a:buNone/>
              <a:tabLst>
                <a:tab pos="0" algn="l"/>
              </a:tabLst>
            </a:pPr>
            <a:r>
              <a:rPr lang="en-US" sz="2000" b="0" strike="noStrike" spc="-1" dirty="0">
                <a:solidFill>
                  <a:schemeClr val="dk1"/>
                </a:solidFill>
                <a:latin typeface="Calibri"/>
                <a:ea typeface="Aptos"/>
              </a:rPr>
              <a:t>The Defense Department recognizes that access to quality, affordable child care is a critical need for military families with children so that military parents can be focused and available for their mission. That’s why the department continues to expand the Child Care in Your Home fee assistance pilot program to help military families secure the best care for their families.</a:t>
            </a:r>
            <a:endParaRPr lang="en-US" sz="2000" b="0" strike="noStrike" spc="-1" dirty="0">
              <a:solidFill>
                <a:schemeClr val="dk1"/>
              </a:solidFill>
              <a:latin typeface="Myriad Pro"/>
            </a:endParaRPr>
          </a:p>
          <a:p>
            <a:pPr indent="0" defTabSz="914400">
              <a:lnSpc>
                <a:spcPct val="110000"/>
              </a:lnSpc>
              <a:spcBef>
                <a:spcPts val="1001"/>
              </a:spcBef>
              <a:buNone/>
              <a:tabLst>
                <a:tab pos="0" algn="l"/>
              </a:tabLst>
            </a:pPr>
            <a:r>
              <a:rPr lang="en-US" sz="2000" b="0" strike="noStrike" spc="-1" dirty="0">
                <a:solidFill>
                  <a:schemeClr val="dk1"/>
                </a:solidFill>
                <a:latin typeface="Calibri"/>
                <a:ea typeface="Aptos"/>
              </a:rPr>
              <a:t>To help with expanding child care needs, the DoD pilot program provides fee assistance for full-time, in-home child care services. This is based on the National Defense Authorization Act requirement, Section 589, to establish a pilot program to provide financial assistance to the military who pay for in-home child care providers.</a:t>
            </a:r>
            <a:endParaRPr lang="en-US" sz="2000" b="0" strike="noStrike" spc="-1" dirty="0">
              <a:solidFill>
                <a:schemeClr val="dk1"/>
              </a:solidFill>
              <a:latin typeface="Myriad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Tax Assistance from Military OneSource</a:t>
            </a:r>
            <a:endParaRPr lang="en-US" sz="3200" b="0" strike="noStrike" spc="-1" dirty="0">
              <a:solidFill>
                <a:schemeClr val="dk1"/>
              </a:solidFill>
              <a:latin typeface="Calibri"/>
            </a:endParaRPr>
          </a:p>
        </p:txBody>
      </p:sp>
      <p:sp>
        <p:nvSpPr>
          <p:cNvPr id="312" name="PlaceHolder 2"/>
          <p:cNvSpPr>
            <a:spLocks noGrp="1"/>
          </p:cNvSpPr>
          <p:nvPr>
            <p:ph/>
          </p:nvPr>
        </p:nvSpPr>
        <p:spPr>
          <a:xfrm>
            <a:off x="398160" y="1542600"/>
            <a:ext cx="8324280" cy="4263480"/>
          </a:xfrm>
          <a:prstGeom prst="rect">
            <a:avLst/>
          </a:prstGeom>
          <a:noFill/>
          <a:ln w="0">
            <a:noFill/>
          </a:ln>
        </p:spPr>
        <p:txBody>
          <a:bodyPr anchor="t">
            <a:normAutofit/>
          </a:bodyPr>
          <a:lstStyle/>
          <a:p>
            <a:pPr indent="0" defTabSz="914400">
              <a:lnSpc>
                <a:spcPct val="110000"/>
              </a:lnSpc>
              <a:spcBef>
                <a:spcPts val="1001"/>
              </a:spcBef>
              <a:buNone/>
              <a:tabLst>
                <a:tab pos="0" algn="l"/>
              </a:tabLst>
            </a:pPr>
            <a:r>
              <a:rPr lang="en-US" sz="1900" b="0" strike="noStrike" spc="-1" dirty="0">
                <a:solidFill>
                  <a:schemeClr val="dk1"/>
                </a:solidFill>
                <a:latin typeface="Calibri"/>
              </a:rPr>
              <a:t>Military OneSource financial counselors are available to help service members understand the tax requirements of employing an in-home</a:t>
            </a:r>
            <a:r>
              <a:rPr lang="en-US" sz="1900" b="0" strike="noStrike" spc="-1" dirty="0">
                <a:solidFill>
                  <a:srgbClr val="0070C0"/>
                </a:solidFill>
                <a:latin typeface="Calibri"/>
              </a:rPr>
              <a:t> </a:t>
            </a:r>
            <a:r>
              <a:rPr lang="en-US" sz="1900" b="0" strike="noStrike" spc="-1" dirty="0">
                <a:solidFill>
                  <a:schemeClr val="dk1"/>
                </a:solidFill>
                <a:latin typeface="Calibri"/>
              </a:rPr>
              <a:t>provider.</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chemeClr val="dk1"/>
                </a:solidFill>
                <a:latin typeface="Calibri"/>
              </a:rPr>
              <a:t>Service members are also eligible </a:t>
            </a:r>
            <a:r>
              <a:rPr lang="en-US" sz="1900" b="0" strike="noStrike" spc="-1" dirty="0">
                <a:solidFill>
                  <a:srgbClr val="000000"/>
                </a:solidFill>
                <a:latin typeface="Calibri"/>
              </a:rPr>
              <a:t>for free tax information </a:t>
            </a:r>
            <a:r>
              <a:rPr lang="en-US" sz="1900" b="0" strike="noStrike" spc="-1" dirty="0">
                <a:solidFill>
                  <a:schemeClr val="dk1"/>
                </a:solidFill>
                <a:latin typeface="Calibri"/>
              </a:rPr>
              <a:t>through the Military OneSource MilTax program. </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chemeClr val="dk1"/>
                </a:solidFill>
                <a:latin typeface="Calibri"/>
              </a:rPr>
              <a:t>To speak with a Military OneSource financial counselor, call 800-342-9647 or visit </a:t>
            </a:r>
            <a:r>
              <a:rPr lang="en-US" sz="1900" b="0" u="sng" strike="noStrike" spc="-1" dirty="0">
                <a:solidFill>
                  <a:schemeClr val="dk1"/>
                </a:solidFill>
                <a:uFillTx/>
                <a:latin typeface="Calibri"/>
                <a:hlinkClick r:id="rId3"/>
              </a:rPr>
              <a:t>www.MilitaryOneSource.mil</a:t>
            </a:r>
            <a:r>
              <a:rPr lang="en-US" sz="1900" b="0" strike="noStrike" spc="-1" dirty="0">
                <a:solidFill>
                  <a:schemeClr val="dk1"/>
                </a:solidFill>
                <a:latin typeface="Calibri"/>
              </a:rPr>
              <a:t> to set up a live chat. </a:t>
            </a:r>
            <a:endParaRPr lang="en-US" sz="1900" b="0" strike="noStrike" spc="-1" dirty="0">
              <a:solidFill>
                <a:schemeClr val="dk1"/>
              </a:solidFill>
              <a:latin typeface="Myriad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398160" y="205560"/>
            <a:ext cx="8337960" cy="980640"/>
          </a:xfrm>
          <a:prstGeom prst="rect">
            <a:avLst/>
          </a:prstGeom>
          <a:noFill/>
          <a:ln w="0">
            <a:noFill/>
          </a:ln>
        </p:spPr>
        <p:txBody>
          <a:bodyPr anchor="ctr">
            <a:normAutofit/>
          </a:bodyPr>
          <a:lstStyle/>
          <a:p>
            <a:pPr indent="0" defTabSz="914400">
              <a:lnSpc>
                <a:spcPct val="90000"/>
              </a:lnSpc>
              <a:buNone/>
            </a:pPr>
            <a:r>
              <a:rPr lang="en-US" sz="3200" b="0" strike="noStrike" spc="-1" dirty="0">
                <a:solidFill>
                  <a:schemeClr val="lt1"/>
                </a:solidFill>
                <a:latin typeface="Myriad Pro Light"/>
              </a:rPr>
              <a:t>Installation Personal Financial Management Services</a:t>
            </a:r>
            <a:endParaRPr lang="en-US" sz="3200" b="0" strike="noStrike" spc="-1" dirty="0">
              <a:solidFill>
                <a:schemeClr val="dk1"/>
              </a:solidFill>
              <a:latin typeface="Calibri"/>
            </a:endParaRPr>
          </a:p>
        </p:txBody>
      </p:sp>
      <p:sp>
        <p:nvSpPr>
          <p:cNvPr id="314" name="PlaceHolder 2"/>
          <p:cNvSpPr>
            <a:spLocks noGrp="1"/>
          </p:cNvSpPr>
          <p:nvPr>
            <p:ph/>
          </p:nvPr>
        </p:nvSpPr>
        <p:spPr>
          <a:xfrm>
            <a:off x="398160" y="1522080"/>
            <a:ext cx="8324280" cy="3425400"/>
          </a:xfrm>
          <a:prstGeom prst="rect">
            <a:avLst/>
          </a:prstGeom>
          <a:noFill/>
          <a:ln w="0">
            <a:noFill/>
          </a:ln>
        </p:spPr>
        <p:txBody>
          <a:bodyPr anchor="t">
            <a:noAutofit/>
          </a:bodyPr>
          <a:lstStyle/>
          <a:p>
            <a:pPr indent="0" defTabSz="914400">
              <a:lnSpc>
                <a:spcPct val="110000"/>
              </a:lnSpc>
              <a:spcBef>
                <a:spcPts val="1001"/>
              </a:spcBef>
              <a:buNone/>
              <a:tabLst>
                <a:tab pos="0" algn="l"/>
              </a:tabLst>
            </a:pPr>
            <a:r>
              <a:rPr lang="en-US" sz="1900" b="0" strike="noStrike" spc="-1" dirty="0">
                <a:solidFill>
                  <a:schemeClr val="dk1"/>
                </a:solidFill>
                <a:latin typeface="Calibri"/>
              </a:rPr>
              <a:t>Free tax assistance for service members is also available from installation Personal Financial Management Services at:</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3"/>
              </a:rPr>
              <a:t>https://installations.militaryonesource.mil/search?program-service=30/view-by=ALL</a:t>
            </a:r>
            <a:r>
              <a:rPr lang="en-US" sz="1000" b="0" strike="noStrike" spc="-1" dirty="0">
                <a:solidFill>
                  <a:schemeClr val="dk1"/>
                </a:solidFill>
                <a:latin typeface="Calibri"/>
              </a:rPr>
              <a:t>.</a:t>
            </a:r>
            <a:endParaRPr lang="en-US" sz="10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chemeClr val="dk1"/>
                </a:solidFill>
                <a:latin typeface="Calibri"/>
              </a:rPr>
              <a:t>Visit the MilitaryINSTALLATIONS website to find contact information for your local Personal Financial Management Services office at:</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4"/>
              </a:rPr>
              <a:t>https://installations.militaryonesource.mil/</a:t>
            </a:r>
            <a:r>
              <a:rPr lang="en-US" sz="1900" b="0" strike="noStrike" spc="-1" dirty="0">
                <a:solidFill>
                  <a:schemeClr val="dk1"/>
                </a:solidFill>
                <a:latin typeface="Calibri"/>
              </a:rPr>
              <a:t>.</a:t>
            </a:r>
            <a:endParaRPr lang="en-US" sz="1900" b="0" strike="noStrike" spc="-1" dirty="0">
              <a:solidFill>
                <a:schemeClr val="dk1"/>
              </a:solidFill>
              <a:latin typeface="Myriad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IRS Resources</a:t>
            </a:r>
            <a:endParaRPr lang="en-US" sz="3200" b="0" strike="noStrike" spc="-1" dirty="0">
              <a:solidFill>
                <a:schemeClr val="dk1"/>
              </a:solidFill>
              <a:latin typeface="Calibri"/>
            </a:endParaRPr>
          </a:p>
        </p:txBody>
      </p:sp>
      <p:sp>
        <p:nvSpPr>
          <p:cNvPr id="316" name="PlaceHolder 2"/>
          <p:cNvSpPr>
            <a:spLocks noGrp="1"/>
          </p:cNvSpPr>
          <p:nvPr>
            <p:ph/>
          </p:nvPr>
        </p:nvSpPr>
        <p:spPr>
          <a:xfrm>
            <a:off x="398160" y="1542600"/>
            <a:ext cx="8324280" cy="550800"/>
          </a:xfrm>
          <a:prstGeom prst="rect">
            <a:avLst/>
          </a:prstGeom>
          <a:noFill/>
          <a:ln w="0">
            <a:noFill/>
          </a:ln>
        </p:spPr>
        <p:txBody>
          <a:bodyPr anchor="t">
            <a:noAutofit/>
          </a:bodyPr>
          <a:lstStyle/>
          <a:p>
            <a:pPr indent="0" defTabSz="914400">
              <a:lnSpc>
                <a:spcPct val="110000"/>
              </a:lnSpc>
              <a:spcBef>
                <a:spcPts val="1001"/>
              </a:spcBef>
              <a:buNone/>
              <a:tabLst>
                <a:tab pos="0" algn="l"/>
              </a:tabLst>
            </a:pPr>
            <a:r>
              <a:rPr lang="en-US" sz="1900" b="0" strike="noStrike" spc="-1" dirty="0">
                <a:solidFill>
                  <a:schemeClr val="dk1"/>
                </a:solidFill>
                <a:latin typeface="Calibri"/>
              </a:rPr>
              <a:t>For tax information regarding household employees, including links to necessary forms and withholding estimators, visit the secure IRS website at:</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3"/>
              </a:rPr>
              <a:t>https://www.irs.gov/businesses/small-businesses-self-employed/hiring-employees</a:t>
            </a:r>
            <a:r>
              <a:rPr lang="en-US" sz="1900" b="0" strike="noStrike" spc="-1" dirty="0">
                <a:solidFill>
                  <a:schemeClr val="dk1"/>
                </a:solidFill>
                <a:latin typeface="Calibri"/>
              </a:rPr>
              <a:t>. </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endParaRPr lang="en-US" sz="1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chemeClr val="dk1"/>
                </a:solidFill>
                <a:latin typeface="Calibri"/>
              </a:rPr>
              <a:t>You can also reach out to Military OneSource consultants here: </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4"/>
              </a:rPr>
              <a:t>https://www.militaryonesource.mil/financial-legal/taxes/miltax-military-tax-services/</a:t>
            </a:r>
            <a:r>
              <a:rPr lang="en-US" sz="1900" b="0" strike="noStrike" spc="-1" dirty="0">
                <a:solidFill>
                  <a:schemeClr val="dk1"/>
                </a:solidFill>
                <a:latin typeface="Calibri"/>
              </a:rPr>
              <a:t>.</a:t>
            </a:r>
            <a:endParaRPr lang="en-US" sz="1900" b="0" strike="noStrike" spc="-1" dirty="0">
              <a:solidFill>
                <a:schemeClr val="dk1"/>
              </a:solidFill>
              <a:latin typeface="Myriad Pro"/>
            </a:endParaRPr>
          </a:p>
          <a:p>
            <a:pPr indent="0" defTabSz="914400">
              <a:lnSpc>
                <a:spcPct val="90000"/>
              </a:lnSpc>
              <a:spcBef>
                <a:spcPts val="1001"/>
              </a:spcBef>
              <a:buNone/>
              <a:tabLst>
                <a:tab pos="0" algn="l"/>
              </a:tabLst>
            </a:pPr>
            <a:endParaRPr lang="en-US" sz="2000" b="0" strike="noStrike" spc="-1" dirty="0">
              <a:solidFill>
                <a:schemeClr val="dk1"/>
              </a:solidFill>
              <a:latin typeface="Myriad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Program Information</a:t>
            </a:r>
            <a:endParaRPr lang="en-US" sz="3200" b="0" strike="noStrike" spc="-1" dirty="0">
              <a:solidFill>
                <a:schemeClr val="dk1"/>
              </a:solidFill>
              <a:latin typeface="Calibri"/>
            </a:endParaRPr>
          </a:p>
        </p:txBody>
      </p:sp>
      <p:sp>
        <p:nvSpPr>
          <p:cNvPr id="318" name="PlaceHolder 2"/>
          <p:cNvSpPr>
            <a:spLocks noGrp="1"/>
          </p:cNvSpPr>
          <p:nvPr>
            <p:ph/>
          </p:nvPr>
        </p:nvSpPr>
        <p:spPr>
          <a:xfrm>
            <a:off x="398160" y="1542600"/>
            <a:ext cx="8324280" cy="3920400"/>
          </a:xfrm>
          <a:prstGeom prst="rect">
            <a:avLst/>
          </a:prstGeom>
          <a:noFill/>
          <a:ln w="0">
            <a:noFill/>
          </a:ln>
        </p:spPr>
        <p:txBody>
          <a:bodyPr anchor="t">
            <a:normAutofit/>
          </a:bodyPr>
          <a:lstStyle/>
          <a:p>
            <a:pPr indent="0" defTabSz="914400">
              <a:lnSpc>
                <a:spcPct val="110000"/>
              </a:lnSpc>
              <a:spcBef>
                <a:spcPts val="1001"/>
              </a:spcBef>
              <a:buNone/>
              <a:tabLst>
                <a:tab pos="0" algn="l"/>
              </a:tabLst>
            </a:pPr>
            <a:r>
              <a:rPr lang="en-US" sz="1900" b="0" strike="noStrike" spc="-1" dirty="0">
                <a:solidFill>
                  <a:schemeClr val="dk1"/>
                </a:solidFill>
                <a:latin typeface="Calibri"/>
              </a:rPr>
              <a:t>For more information about the DoD Child Care in Your Home fee assistance pilot program, visit: </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3"/>
              </a:rPr>
              <a:t>https://www.militaryonesource.mil/parenting/child-care/in-home-child-care-fee-assistance-program/</a:t>
            </a:r>
            <a:r>
              <a:rPr lang="en-US" sz="1900" b="0" strike="noStrike" spc="-1" dirty="0">
                <a:solidFill>
                  <a:schemeClr val="dk1"/>
                </a:solidFill>
                <a:latin typeface="Calibri"/>
              </a:rPr>
              <a:t>.</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endParaRPr lang="en-US" sz="5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strike="noStrike" spc="-1" dirty="0">
                <a:solidFill>
                  <a:schemeClr val="dk1"/>
                </a:solidFill>
                <a:latin typeface="Calibri"/>
              </a:rPr>
              <a:t>To request the CCYH pilot program, visit:</a:t>
            </a:r>
            <a:endParaRPr lang="en-US" sz="1900" b="0" strike="noStrike" spc="-1" dirty="0">
              <a:solidFill>
                <a:schemeClr val="dk1"/>
              </a:solidFill>
              <a:latin typeface="Myriad Pro"/>
            </a:endParaRPr>
          </a:p>
          <a:p>
            <a:pPr indent="0" defTabSz="914400">
              <a:lnSpc>
                <a:spcPct val="110000"/>
              </a:lnSpc>
              <a:spcBef>
                <a:spcPts val="1001"/>
              </a:spcBef>
              <a:buNone/>
              <a:tabLst>
                <a:tab pos="0" algn="l"/>
              </a:tabLst>
            </a:pPr>
            <a:r>
              <a:rPr lang="en-US" sz="1900" b="0" u="sng" strike="noStrike" spc="-1" dirty="0">
                <a:solidFill>
                  <a:schemeClr val="dk1"/>
                </a:solidFill>
                <a:uFillTx/>
                <a:latin typeface="Calibri"/>
                <a:hlinkClick r:id="rId4"/>
              </a:rPr>
              <a:t>https://MilitaryChildCare.com/</a:t>
            </a:r>
            <a:r>
              <a:rPr lang="en-US" sz="1900" b="0" strike="noStrike" spc="-1" dirty="0">
                <a:solidFill>
                  <a:schemeClr val="dk1"/>
                </a:solidFill>
                <a:latin typeface="Calibri"/>
              </a:rPr>
              <a:t>. </a:t>
            </a:r>
            <a:endParaRPr lang="en-US" sz="1900" b="0" strike="noStrike" spc="-1" dirty="0">
              <a:solidFill>
                <a:schemeClr val="dk1"/>
              </a:solidFill>
              <a:latin typeface="Myriad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Program Oversight</a:t>
            </a:r>
            <a:endParaRPr lang="en-US" sz="3200" b="0" strike="noStrike" spc="-1" dirty="0">
              <a:solidFill>
                <a:schemeClr val="dk1"/>
              </a:solidFill>
              <a:latin typeface="Calibri"/>
            </a:endParaRPr>
          </a:p>
        </p:txBody>
      </p:sp>
      <p:sp>
        <p:nvSpPr>
          <p:cNvPr id="273" name="PlaceHolder 2"/>
          <p:cNvSpPr>
            <a:spLocks noGrp="1"/>
          </p:cNvSpPr>
          <p:nvPr>
            <p:ph/>
          </p:nvPr>
        </p:nvSpPr>
        <p:spPr>
          <a:xfrm>
            <a:off x="398160" y="1542600"/>
            <a:ext cx="8599320" cy="3897720"/>
          </a:xfrm>
          <a:prstGeom prst="rect">
            <a:avLst/>
          </a:prstGeom>
          <a:noFill/>
          <a:ln w="0">
            <a:noFill/>
          </a:ln>
        </p:spPr>
        <p:txBody>
          <a:bodyPr anchor="t">
            <a:normAutofit fontScale="90833"/>
          </a:bodyPr>
          <a:lstStyle/>
          <a:p>
            <a:pPr indent="0" defTabSz="914400">
              <a:lnSpc>
                <a:spcPct val="110000"/>
              </a:lnSpc>
              <a:spcBef>
                <a:spcPts val="1001"/>
              </a:spcBef>
              <a:buNone/>
              <a:tabLst>
                <a:tab pos="0" algn="l"/>
              </a:tabLst>
            </a:pPr>
            <a:r>
              <a:rPr lang="en-US" sz="2000" b="0" strike="noStrike" spc="-1" dirty="0">
                <a:solidFill>
                  <a:schemeClr val="dk1"/>
                </a:solidFill>
                <a:latin typeface="Calibri"/>
              </a:rPr>
              <a:t>The Child Care in Your Home fee assistance pilot program operates similarly to the community-based child care fee assistance program currently in place for service members. A third party </a:t>
            </a:r>
            <a:r>
              <a:rPr lang="en-US" sz="2000" b="0" strike="noStrike" spc="-1" dirty="0">
                <a:solidFill>
                  <a:srgbClr val="000000"/>
                </a:solidFill>
                <a:latin typeface="Calibri"/>
              </a:rPr>
              <a:t>administrator</a:t>
            </a:r>
            <a:r>
              <a:rPr lang="en-US" sz="2000" b="0" strike="noStrike" spc="-1" dirty="0">
                <a:solidFill>
                  <a:schemeClr val="dk1"/>
                </a:solidFill>
                <a:latin typeface="Calibri"/>
              </a:rPr>
              <a:t>, </a:t>
            </a:r>
            <a:r>
              <a:rPr lang="en-US" sz="2000" b="0" strike="noStrike" spc="-1" dirty="0">
                <a:solidFill>
                  <a:srgbClr val="000000"/>
                </a:solidFill>
                <a:latin typeface="Calibri"/>
              </a:rPr>
              <a:t>Child Care Aware® of America, was </a:t>
            </a:r>
            <a:r>
              <a:rPr lang="en-US" sz="2000" b="0" strike="noStrike" spc="-1" dirty="0">
                <a:solidFill>
                  <a:schemeClr val="dk1"/>
                </a:solidFill>
                <a:latin typeface="Calibri"/>
              </a:rPr>
              <a:t>selected to:</a:t>
            </a:r>
            <a:endParaRPr lang="en-US" sz="20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2000" b="0" strike="noStrike" spc="-1" dirty="0">
                <a:solidFill>
                  <a:schemeClr val="dk1"/>
                </a:solidFill>
                <a:latin typeface="Calibri"/>
              </a:rPr>
              <a:t>Oversee the program</a:t>
            </a:r>
            <a:endParaRPr lang="en-US" sz="20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2000" b="0" strike="noStrike" spc="-1" dirty="0">
                <a:solidFill>
                  <a:schemeClr val="dk1"/>
                </a:solidFill>
                <a:latin typeface="Calibri"/>
              </a:rPr>
              <a:t>Verify service member and provider eligibility</a:t>
            </a:r>
            <a:endParaRPr lang="en-US" sz="20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2000" b="0" strike="noStrike" spc="-1" dirty="0">
                <a:solidFill>
                  <a:schemeClr val="dk1"/>
                </a:solidFill>
                <a:latin typeface="Calibri"/>
              </a:rPr>
              <a:t>Distribute fee assistance payments to </a:t>
            </a:r>
            <a:r>
              <a:rPr lang="en-US" sz="2000" b="0" strike="noStrike" spc="-1" dirty="0">
                <a:solidFill>
                  <a:srgbClr val="000000"/>
                </a:solidFill>
                <a:latin typeface="Calibri"/>
              </a:rPr>
              <a:t>approved in-home child care providers</a:t>
            </a:r>
            <a:endParaRPr lang="en-US" sz="20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2000" b="0" strike="noStrike" spc="-1" dirty="0">
                <a:solidFill>
                  <a:schemeClr val="dk1"/>
                </a:solidFill>
                <a:latin typeface="Calibri"/>
              </a:rPr>
              <a:t>Ensure providers successfully complete and maintain current background check requirements</a:t>
            </a:r>
            <a:r>
              <a:rPr lang="en-US" sz="2000" b="0" strike="noStrike" spc="-1" dirty="0">
                <a:solidFill>
                  <a:srgbClr val="00B0F0"/>
                </a:solidFill>
                <a:latin typeface="Calibri"/>
              </a:rPr>
              <a:t> </a:t>
            </a:r>
            <a:r>
              <a:rPr lang="en-US" sz="2000" b="0" strike="noStrike" spc="-1" dirty="0">
                <a:solidFill>
                  <a:srgbClr val="000000"/>
                </a:solidFill>
                <a:latin typeface="Calibri"/>
              </a:rPr>
              <a:t>and training</a:t>
            </a:r>
            <a:endParaRPr lang="en-US" sz="2000" b="0" strike="noStrike" spc="-1" dirty="0">
              <a:solidFill>
                <a:schemeClr val="dk1"/>
              </a:solidFill>
              <a:latin typeface="Myriad Pro"/>
            </a:endParaRPr>
          </a:p>
          <a:p>
            <a:pPr marL="685800" indent="-228600" defTabSz="914400">
              <a:lnSpc>
                <a:spcPct val="90000"/>
              </a:lnSpc>
              <a:spcBef>
                <a:spcPts val="1001"/>
              </a:spcBef>
              <a:buClr>
                <a:srgbClr val="000000"/>
              </a:buClr>
              <a:buFont typeface="Arial"/>
              <a:buChar char="•"/>
              <a:tabLst>
                <a:tab pos="0" algn="l"/>
              </a:tabLst>
            </a:pPr>
            <a:r>
              <a:rPr lang="en-US" sz="2000" b="0" strike="noStrike" spc="-1" dirty="0">
                <a:solidFill>
                  <a:schemeClr val="dk1"/>
                </a:solidFill>
                <a:latin typeface="Calibri"/>
              </a:rPr>
              <a:t>Provide information on tax requirements to the parent who will be the employer and to the in-home care provider or employee</a:t>
            </a:r>
            <a:endParaRPr lang="en-US" sz="2000" b="0" strike="noStrike" spc="-1" dirty="0">
              <a:solidFill>
                <a:schemeClr val="dk1"/>
              </a:solidFill>
              <a:latin typeface="Myriad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Program Overview</a:t>
            </a:r>
            <a:endParaRPr lang="en-US" sz="3200" b="0" strike="noStrike" spc="-1" dirty="0">
              <a:solidFill>
                <a:schemeClr val="dk1"/>
              </a:solidFill>
              <a:latin typeface="Calibri"/>
            </a:endParaRPr>
          </a:p>
        </p:txBody>
      </p:sp>
      <p:sp>
        <p:nvSpPr>
          <p:cNvPr id="275" name="PlaceHolder 2"/>
          <p:cNvSpPr>
            <a:spLocks noGrp="1"/>
          </p:cNvSpPr>
          <p:nvPr>
            <p:ph/>
          </p:nvPr>
        </p:nvSpPr>
        <p:spPr>
          <a:xfrm>
            <a:off x="398160" y="1542600"/>
            <a:ext cx="4385880" cy="4217760"/>
          </a:xfrm>
          <a:prstGeom prst="rect">
            <a:avLst/>
          </a:prstGeom>
          <a:noFill/>
          <a:ln w="0">
            <a:noFill/>
          </a:ln>
        </p:spPr>
        <p:txBody>
          <a:bodyPr anchor="t">
            <a:normAutofit fontScale="89999" lnSpcReduction="10000"/>
          </a:bodyPr>
          <a:lstStyle/>
          <a:p>
            <a:pPr indent="0" defTabSz="914400">
              <a:lnSpc>
                <a:spcPct val="120000"/>
              </a:lnSpc>
              <a:spcBef>
                <a:spcPts val="1001"/>
              </a:spcBef>
              <a:buNone/>
              <a:tabLst>
                <a:tab pos="0" algn="l"/>
              </a:tabLst>
            </a:pPr>
            <a:r>
              <a:rPr lang="nl-NL" sz="2100" b="0" strike="noStrike" spc="-1" dirty="0">
                <a:solidFill>
                  <a:schemeClr val="dk1"/>
                </a:solidFill>
                <a:latin typeface="Calibri"/>
              </a:rPr>
              <a:t>The Child Care in </a:t>
            </a:r>
            <a:r>
              <a:rPr lang="nl-NL" sz="2100" b="0" strike="noStrike" spc="-1" dirty="0" err="1">
                <a:solidFill>
                  <a:schemeClr val="dk1"/>
                </a:solidFill>
                <a:latin typeface="Calibri"/>
              </a:rPr>
              <a:t>Your</a:t>
            </a:r>
            <a:r>
              <a:rPr lang="nl-NL" sz="2100" b="0" strike="noStrike" spc="-1" dirty="0">
                <a:solidFill>
                  <a:schemeClr val="dk1"/>
                </a:solidFill>
                <a:latin typeface="Calibri"/>
              </a:rPr>
              <a:t> Home pilot program </a:t>
            </a:r>
            <a:r>
              <a:rPr lang="nl-NL" sz="2100" b="0" strike="noStrike" spc="-1" dirty="0">
                <a:solidFill>
                  <a:srgbClr val="000000"/>
                </a:solidFill>
                <a:latin typeface="Calibri"/>
              </a:rPr>
              <a:t>supports fee assistance </a:t>
            </a:r>
            <a:r>
              <a:rPr lang="nl-NL" sz="2100" b="0" strike="noStrike" spc="-1" dirty="0" err="1">
                <a:solidFill>
                  <a:srgbClr val="000000"/>
                </a:solidFill>
                <a:latin typeface="Calibri"/>
              </a:rPr>
              <a:t>for</a:t>
            </a:r>
            <a:r>
              <a:rPr lang="nl-NL" sz="2100" b="0" strike="noStrike" spc="-1" dirty="0">
                <a:solidFill>
                  <a:srgbClr val="000000"/>
                </a:solidFill>
                <a:latin typeface="Calibri"/>
              </a:rPr>
              <a:t> </a:t>
            </a:r>
            <a:r>
              <a:rPr lang="nl-NL" sz="2100" b="0" strike="noStrike" spc="-1" dirty="0" err="1">
                <a:solidFill>
                  <a:schemeClr val="dk1"/>
                </a:solidFill>
                <a:latin typeface="Calibri"/>
              </a:rPr>
              <a:t>full-time</a:t>
            </a:r>
            <a:r>
              <a:rPr lang="nl-NL" sz="2100" b="0" strike="noStrike" spc="-1" dirty="0">
                <a:solidFill>
                  <a:schemeClr val="dk1"/>
                </a:solidFill>
                <a:latin typeface="Calibri"/>
              </a:rPr>
              <a:t> care </a:t>
            </a:r>
            <a:r>
              <a:rPr lang="nl-NL" sz="2100" b="0" strike="noStrike" spc="-1" dirty="0" err="1">
                <a:solidFill>
                  <a:schemeClr val="dk1"/>
                </a:solidFill>
                <a:latin typeface="Calibri"/>
              </a:rPr>
              <a:t>for</a:t>
            </a:r>
            <a:r>
              <a:rPr lang="nl-NL" sz="2100" b="0" strike="noStrike" spc="-1" dirty="0">
                <a:solidFill>
                  <a:schemeClr val="dk1"/>
                </a:solidFill>
                <a:latin typeface="Calibri"/>
              </a:rPr>
              <a:t> a minimum of 30 </a:t>
            </a:r>
            <a:r>
              <a:rPr lang="nl-NL" sz="2100" b="0" strike="noStrike" spc="-1" dirty="0" err="1">
                <a:solidFill>
                  <a:schemeClr val="dk1"/>
                </a:solidFill>
                <a:latin typeface="Calibri"/>
              </a:rPr>
              <a:t>hours</a:t>
            </a:r>
            <a:r>
              <a:rPr lang="nl-NL" sz="2100" b="0" strike="noStrike" spc="-1" dirty="0">
                <a:solidFill>
                  <a:schemeClr val="dk1"/>
                </a:solidFill>
                <a:latin typeface="Calibri"/>
              </a:rPr>
              <a:t> </a:t>
            </a:r>
            <a:r>
              <a:rPr lang="nl-NL" sz="2100" b="0" strike="noStrike" spc="-1" dirty="0" err="1">
                <a:solidFill>
                  <a:schemeClr val="dk1"/>
                </a:solidFill>
                <a:latin typeface="Calibri"/>
              </a:rPr>
              <a:t>to</a:t>
            </a:r>
            <a:r>
              <a:rPr lang="nl-NL" sz="2100" b="0" strike="noStrike" spc="-1" dirty="0">
                <a:solidFill>
                  <a:schemeClr val="dk1"/>
                </a:solidFill>
                <a:latin typeface="Calibri"/>
              </a:rPr>
              <a:t> a maximum of 60 </a:t>
            </a:r>
            <a:r>
              <a:rPr lang="nl-NL" sz="2100" b="0" strike="noStrike" spc="-1" dirty="0" err="1">
                <a:solidFill>
                  <a:schemeClr val="dk1"/>
                </a:solidFill>
                <a:latin typeface="Calibri"/>
              </a:rPr>
              <a:t>hours</a:t>
            </a:r>
            <a:r>
              <a:rPr lang="nl-NL" sz="2100" b="0" strike="noStrike" spc="-1" dirty="0">
                <a:solidFill>
                  <a:schemeClr val="dk1"/>
                </a:solidFill>
                <a:latin typeface="Calibri"/>
              </a:rPr>
              <a:t> of </a:t>
            </a:r>
            <a:r>
              <a:rPr lang="nl-NL" sz="2100" b="0" strike="noStrike" spc="-1" dirty="0" err="1">
                <a:solidFill>
                  <a:schemeClr val="dk1"/>
                </a:solidFill>
                <a:latin typeface="Calibri"/>
              </a:rPr>
              <a:t>child</a:t>
            </a:r>
            <a:r>
              <a:rPr lang="nl-NL" sz="2100" b="0" strike="noStrike" spc="-1" dirty="0">
                <a:solidFill>
                  <a:schemeClr val="dk1"/>
                </a:solidFill>
                <a:latin typeface="Calibri"/>
              </a:rPr>
              <a:t> care </a:t>
            </a:r>
            <a:r>
              <a:rPr lang="nl-NL" sz="2100" b="0" strike="noStrike" spc="-1" dirty="0" err="1">
                <a:solidFill>
                  <a:schemeClr val="dk1"/>
                </a:solidFill>
                <a:latin typeface="Calibri"/>
              </a:rPr>
              <a:t>weekly</a:t>
            </a:r>
            <a:r>
              <a:rPr lang="nl-NL" sz="2100" b="0" strike="noStrike" spc="-1" dirty="0">
                <a:solidFill>
                  <a:schemeClr val="dk1"/>
                </a:solidFill>
                <a:latin typeface="Calibri"/>
              </a:rPr>
              <a:t>. Care is </a:t>
            </a:r>
            <a:r>
              <a:rPr lang="nl-NL" sz="2100" b="0" strike="noStrike" spc="-1" dirty="0" err="1">
                <a:solidFill>
                  <a:schemeClr val="dk1"/>
                </a:solidFill>
                <a:latin typeface="Calibri"/>
              </a:rPr>
              <a:t>not</a:t>
            </a:r>
            <a:r>
              <a:rPr lang="nl-NL" sz="2100" b="0" strike="noStrike" spc="-1" dirty="0">
                <a:solidFill>
                  <a:schemeClr val="dk1"/>
                </a:solidFill>
                <a:latin typeface="Calibri"/>
              </a:rPr>
              <a:t> </a:t>
            </a:r>
            <a:r>
              <a:rPr lang="nl-NL" sz="2100" b="0" strike="noStrike" spc="-1" dirty="0" err="1">
                <a:solidFill>
                  <a:schemeClr val="dk1"/>
                </a:solidFill>
                <a:latin typeface="Calibri"/>
              </a:rPr>
              <a:t>limited</a:t>
            </a:r>
            <a:r>
              <a:rPr lang="nl-NL" sz="2100" b="0" strike="noStrike" spc="-1" dirty="0">
                <a:solidFill>
                  <a:schemeClr val="dk1"/>
                </a:solidFill>
                <a:latin typeface="Calibri"/>
              </a:rPr>
              <a:t> </a:t>
            </a:r>
            <a:r>
              <a:rPr lang="nl-NL" sz="2100" b="0" strike="noStrike" spc="-1" dirty="0" err="1">
                <a:solidFill>
                  <a:schemeClr val="dk1"/>
                </a:solidFill>
                <a:latin typeface="Calibri"/>
              </a:rPr>
              <a:t>to</a:t>
            </a:r>
            <a:r>
              <a:rPr lang="nl-NL" sz="2100" b="0" strike="noStrike" spc="-1" dirty="0">
                <a:solidFill>
                  <a:schemeClr val="dk1"/>
                </a:solidFill>
                <a:latin typeface="Calibri"/>
              </a:rPr>
              <a:t> </a:t>
            </a:r>
            <a:r>
              <a:rPr lang="nl-NL" sz="2100" b="0" strike="noStrike" spc="-1" dirty="0" err="1">
                <a:solidFill>
                  <a:schemeClr val="dk1"/>
                </a:solidFill>
                <a:latin typeface="Calibri"/>
              </a:rPr>
              <a:t>Monday</a:t>
            </a:r>
            <a:r>
              <a:rPr lang="nl-NL" sz="2100" b="0" strike="noStrike" spc="-1" dirty="0">
                <a:solidFill>
                  <a:schemeClr val="dk1"/>
                </a:solidFill>
                <a:latin typeface="Calibri"/>
              </a:rPr>
              <a:t> </a:t>
            </a:r>
            <a:r>
              <a:rPr lang="nl-NL" sz="2100" b="0" strike="noStrike" spc="-1" dirty="0" err="1">
                <a:solidFill>
                  <a:schemeClr val="dk1"/>
                </a:solidFill>
                <a:latin typeface="Calibri"/>
              </a:rPr>
              <a:t>through</a:t>
            </a:r>
            <a:r>
              <a:rPr lang="nl-NL" sz="2100" b="0" strike="noStrike" spc="-1" dirty="0">
                <a:solidFill>
                  <a:schemeClr val="dk1"/>
                </a:solidFill>
                <a:latin typeface="Calibri"/>
              </a:rPr>
              <a:t> Friday or time of </a:t>
            </a:r>
            <a:r>
              <a:rPr lang="nl-NL" sz="2100" b="0" strike="noStrike" spc="-1" dirty="0" err="1">
                <a:solidFill>
                  <a:schemeClr val="dk1"/>
                </a:solidFill>
                <a:latin typeface="Calibri"/>
              </a:rPr>
              <a:t>day</a:t>
            </a:r>
            <a:r>
              <a:rPr lang="nl-NL" sz="2100" b="0" strike="noStrike" spc="-1" dirty="0">
                <a:solidFill>
                  <a:schemeClr val="dk1"/>
                </a:solidFill>
                <a:latin typeface="Calibri"/>
              </a:rPr>
              <a:t>. </a:t>
            </a:r>
            <a:endParaRPr lang="en-US" sz="2100" b="0" strike="noStrike" spc="-1" dirty="0">
              <a:solidFill>
                <a:schemeClr val="dk1"/>
              </a:solidFill>
              <a:latin typeface="Myriad Pro"/>
            </a:endParaRPr>
          </a:p>
          <a:p>
            <a:pPr indent="0" defTabSz="914400">
              <a:lnSpc>
                <a:spcPct val="120000"/>
              </a:lnSpc>
              <a:spcBef>
                <a:spcPts val="1001"/>
              </a:spcBef>
              <a:buNone/>
              <a:tabLst>
                <a:tab pos="0" algn="l"/>
              </a:tabLst>
            </a:pPr>
            <a:endParaRPr lang="en-US" sz="2100" b="0" strike="noStrike" spc="-1" dirty="0">
              <a:solidFill>
                <a:schemeClr val="dk1"/>
              </a:solidFill>
              <a:latin typeface="Myriad Pro"/>
            </a:endParaRPr>
          </a:p>
          <a:p>
            <a:pPr indent="0" defTabSz="914400">
              <a:lnSpc>
                <a:spcPct val="120000"/>
              </a:lnSpc>
              <a:spcBef>
                <a:spcPts val="1001"/>
              </a:spcBef>
              <a:buNone/>
              <a:tabLst>
                <a:tab pos="0" algn="l"/>
              </a:tabLst>
            </a:pPr>
            <a:r>
              <a:rPr lang="en-US" sz="2100" b="0" strike="noStrike" spc="-1" dirty="0">
                <a:solidFill>
                  <a:schemeClr val="dk1"/>
                </a:solidFill>
                <a:latin typeface="Calibri"/>
              </a:rPr>
              <a:t>CCYH is a need-based program. The amount of fee assistance provided is determined based on the service member’s total family income and will not cover the entire cost of child care.</a:t>
            </a:r>
            <a:endParaRPr lang="en-US" sz="2100" b="0" strike="noStrike" spc="-1" dirty="0">
              <a:solidFill>
                <a:schemeClr val="dk1"/>
              </a:solidFill>
              <a:latin typeface="Myriad Pro"/>
            </a:endParaRPr>
          </a:p>
          <a:p>
            <a:pPr indent="0" defTabSz="914400">
              <a:lnSpc>
                <a:spcPct val="120000"/>
              </a:lnSpc>
              <a:spcBef>
                <a:spcPts val="1001"/>
              </a:spcBef>
              <a:buNone/>
              <a:tabLst>
                <a:tab pos="0" algn="l"/>
              </a:tabLst>
            </a:pPr>
            <a:endParaRPr lang="en-US" sz="2200" b="0" strike="noStrike" spc="-1" dirty="0">
              <a:solidFill>
                <a:schemeClr val="dk1"/>
              </a:solidFill>
              <a:latin typeface="Myriad Pro"/>
            </a:endParaRPr>
          </a:p>
        </p:txBody>
      </p:sp>
      <p:grpSp>
        <p:nvGrpSpPr>
          <p:cNvPr id="276" name="Group 2">
            <a:extLst>
              <a:ext uri="{C183D7F6-B498-43B3-948B-1728B52AA6E4}">
                <adec:decorative xmlns:adec="http://schemas.microsoft.com/office/drawing/2017/decorative" val="1"/>
              </a:ext>
            </a:extLst>
          </p:cNvPr>
          <p:cNvGrpSpPr/>
          <p:nvPr/>
        </p:nvGrpSpPr>
        <p:grpSpPr>
          <a:xfrm>
            <a:off x="4906440" y="1596240"/>
            <a:ext cx="3830040" cy="4329720"/>
            <a:chOff x="4906440" y="1596240"/>
            <a:chExt cx="3830040" cy="4329720"/>
          </a:xfrm>
        </p:grpSpPr>
        <p:pic>
          <p:nvPicPr>
            <p:cNvPr id="277" name="Picture 6" descr="A group of children sitting on the floor playing with toys"/>
            <p:cNvPicPr/>
            <p:nvPr/>
          </p:nvPicPr>
          <p:blipFill>
            <a:blip r:embed="rId3"/>
            <a:srcRect r="48276"/>
            <a:stretch/>
          </p:blipFill>
          <p:spPr>
            <a:xfrm>
              <a:off x="4906440" y="1596240"/>
              <a:ext cx="2733120" cy="2168280"/>
            </a:xfrm>
            <a:prstGeom prst="rect">
              <a:avLst/>
            </a:prstGeom>
            <a:ln w="0">
              <a:noFill/>
            </a:ln>
          </p:spPr>
        </p:pic>
        <p:pic>
          <p:nvPicPr>
            <p:cNvPr id="278" name="Picture 8" descr="A group of children sitting on the floor playing with toys"/>
            <p:cNvPicPr/>
            <p:nvPr/>
          </p:nvPicPr>
          <p:blipFill>
            <a:blip r:embed="rId3"/>
            <a:srcRect l="51849"/>
            <a:stretch/>
          </p:blipFill>
          <p:spPr>
            <a:xfrm>
              <a:off x="6249600" y="3806640"/>
              <a:ext cx="2486880" cy="2119320"/>
            </a:xfrm>
            <a:prstGeom prst="rect">
              <a:avLst/>
            </a:prstGeom>
            <a:ln w="0">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Pilot Program Locations</a:t>
            </a:r>
            <a:endParaRPr lang="en-US" sz="3200" b="0" strike="noStrike" spc="-1" dirty="0">
              <a:solidFill>
                <a:schemeClr val="dk1"/>
              </a:solidFill>
              <a:latin typeface="Calibri"/>
            </a:endParaRPr>
          </a:p>
        </p:txBody>
      </p:sp>
      <p:sp>
        <p:nvSpPr>
          <p:cNvPr id="280" name="PlaceHolder 2"/>
          <p:cNvSpPr>
            <a:spLocks noGrp="1"/>
          </p:cNvSpPr>
          <p:nvPr>
            <p:ph/>
          </p:nvPr>
        </p:nvSpPr>
        <p:spPr>
          <a:xfrm>
            <a:off x="398160" y="1374840"/>
            <a:ext cx="8324280" cy="4172040"/>
          </a:xfrm>
          <a:prstGeom prst="rect">
            <a:avLst/>
          </a:prstGeom>
          <a:noFill/>
          <a:ln w="0">
            <a:noFill/>
          </a:ln>
        </p:spPr>
        <p:txBody>
          <a:bodyPr anchor="t">
            <a:noAutofit/>
          </a:bodyPr>
          <a:lstStyle/>
          <a:p>
            <a:pPr indent="0" defTabSz="914400">
              <a:lnSpc>
                <a:spcPct val="100000"/>
              </a:lnSpc>
              <a:spcBef>
                <a:spcPts val="1001"/>
              </a:spcBef>
              <a:buNone/>
              <a:tabLst>
                <a:tab pos="0" algn="l"/>
              </a:tabLst>
            </a:pPr>
            <a:r>
              <a:rPr lang="en-US" sz="1900" b="0" strike="noStrike" spc="-1" dirty="0">
                <a:solidFill>
                  <a:schemeClr val="dk1"/>
                </a:solidFill>
                <a:latin typeface="Calibri"/>
              </a:rPr>
              <a:t>The Child Care in Your Home pilot program is available in the following locations:</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National Capital Region </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Hawaii </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San Diego</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Norfolk, Virginia</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San Antonio</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Colorado Springs, Colorado </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Seattle/Tacoma, Washington</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Jacksonville, Florida</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Fort Walton Beach, Florida</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Fayetteville, North Carolina</a:t>
            </a:r>
            <a:endParaRPr lang="en-US" sz="1900" b="0" strike="noStrike" spc="-1" dirty="0">
              <a:solidFill>
                <a:schemeClr val="dk1"/>
              </a:solidFill>
              <a:latin typeface="Myriad Pro"/>
            </a:endParaRPr>
          </a:p>
          <a:p>
            <a:pPr marL="689040" indent="-225360" defTabSz="914400">
              <a:lnSpc>
                <a:spcPct val="90000"/>
              </a:lnSpc>
              <a:spcBef>
                <a:spcPts val="1001"/>
              </a:spcBef>
              <a:buClr>
                <a:srgbClr val="000000"/>
              </a:buClr>
              <a:buFont typeface="Arial"/>
              <a:buChar char="•"/>
              <a:tabLst>
                <a:tab pos="0" algn="l"/>
              </a:tabLst>
            </a:pPr>
            <a:r>
              <a:rPr lang="en-US" sz="1900" b="0" strike="noStrike" spc="-1" dirty="0">
                <a:solidFill>
                  <a:srgbClr val="000000"/>
                </a:solidFill>
                <a:latin typeface="Calibri"/>
                <a:ea typeface="Calibri"/>
              </a:rPr>
              <a:t>Las Vegas</a:t>
            </a:r>
            <a:endParaRPr lang="en-US" sz="1900" b="0" strike="noStrike" spc="-1" dirty="0">
              <a:solidFill>
                <a:schemeClr val="dk1"/>
              </a:solidFill>
              <a:latin typeface="Myriad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Provider Eligibility  </a:t>
            </a:r>
            <a:endParaRPr lang="en-US" sz="3200" b="0" strike="noStrike" spc="-1" dirty="0">
              <a:solidFill>
                <a:schemeClr val="dk1"/>
              </a:solidFill>
              <a:latin typeface="Calibri"/>
            </a:endParaRPr>
          </a:p>
        </p:txBody>
      </p:sp>
      <p:sp>
        <p:nvSpPr>
          <p:cNvPr id="282" name="PlaceHolder 2"/>
          <p:cNvSpPr>
            <a:spLocks noGrp="1"/>
          </p:cNvSpPr>
          <p:nvPr>
            <p:ph/>
          </p:nvPr>
        </p:nvSpPr>
        <p:spPr>
          <a:xfrm>
            <a:off x="398160" y="1542600"/>
            <a:ext cx="8324280" cy="4233240"/>
          </a:xfrm>
          <a:prstGeom prst="rect">
            <a:avLst/>
          </a:prstGeom>
          <a:noFill/>
          <a:ln w="0">
            <a:noFill/>
          </a:ln>
        </p:spPr>
        <p:txBody>
          <a:bodyPr anchor="t">
            <a:noAutofit/>
          </a:bodyPr>
          <a:lstStyle/>
          <a:p>
            <a:pPr indent="0" defTabSz="914400">
              <a:lnSpc>
                <a:spcPct val="100000"/>
              </a:lnSpc>
              <a:spcBef>
                <a:spcPts val="1001"/>
              </a:spcBef>
              <a:buNone/>
              <a:tabLst>
                <a:tab pos="0" algn="l"/>
              </a:tabLst>
            </a:pPr>
            <a:r>
              <a:rPr lang="en-US" sz="1900" b="0" strike="noStrike" spc="-1" dirty="0">
                <a:solidFill>
                  <a:schemeClr val="dk1"/>
                </a:solidFill>
                <a:latin typeface="Calibri"/>
              </a:rPr>
              <a:t>Provider eligibility for Child Care in Your Home includes:</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rPr>
              <a:t>Lawful permanent residents of the U.S.*</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rPr>
              <a:t>Family members who are at least 18 years of age.** </a:t>
            </a:r>
            <a:endParaRPr lang="en-US" sz="1900" b="0" strike="noStrike" spc="-1" dirty="0">
              <a:solidFill>
                <a:schemeClr val="dk1"/>
              </a:solidFill>
              <a:latin typeface="Myriad Pro"/>
            </a:endParaRPr>
          </a:p>
          <a:p>
            <a:pPr indent="0" defTabSz="914400">
              <a:lnSpc>
                <a:spcPct val="100000"/>
              </a:lnSpc>
              <a:spcBef>
                <a:spcPts val="1001"/>
              </a:spcBef>
              <a:buNone/>
              <a:tabLst>
                <a:tab pos="0" algn="l"/>
              </a:tabLst>
            </a:pPr>
            <a:r>
              <a:rPr lang="en-US" sz="1900" b="0" strike="noStrike" spc="-1" dirty="0">
                <a:solidFill>
                  <a:schemeClr val="dk1"/>
                </a:solidFill>
                <a:latin typeface="Calibri"/>
              </a:rPr>
              <a:t>*</a:t>
            </a:r>
            <a:r>
              <a:rPr lang="en-US" sz="1900" b="0" strike="noStrike" spc="-1" dirty="0">
                <a:solidFill>
                  <a:schemeClr val="dk1"/>
                </a:solidFill>
                <a:latin typeface="Calibri"/>
                <a:ea typeface="Times New Roman"/>
              </a:rPr>
              <a:t>A lawful permanent resident is a foreign-born person who may permanently live and work in the U.S. but is not yet a U.S. citizen.</a:t>
            </a:r>
            <a:endParaRPr lang="en-US" sz="1900" b="0" strike="noStrike" spc="-1" dirty="0">
              <a:solidFill>
                <a:schemeClr val="dk1"/>
              </a:solidFill>
              <a:latin typeface="Myriad Pro"/>
            </a:endParaRPr>
          </a:p>
          <a:p>
            <a:pPr indent="0" defTabSz="914400">
              <a:lnSpc>
                <a:spcPct val="100000"/>
              </a:lnSpc>
              <a:spcBef>
                <a:spcPts val="1001"/>
              </a:spcBef>
              <a:buNone/>
              <a:tabLst>
                <a:tab pos="0" algn="l"/>
              </a:tabLst>
            </a:pPr>
            <a:r>
              <a:rPr lang="en-US" sz="1900" b="0" strike="noStrike" spc="-1" dirty="0">
                <a:solidFill>
                  <a:schemeClr val="dk1"/>
                </a:solidFill>
                <a:latin typeface="Calibri"/>
                <a:ea typeface="Times New Roman"/>
              </a:rPr>
              <a:t>** A family member is a person who is related to each child by blood, marriage or adoption, such as an aunt, uncle, grandparent, great-grandparent, great-great-grandparent, first cousin, niece, nephew, grandniece, grandnephew, great-aunt, great-uncle or an older sibling. </a:t>
            </a:r>
            <a:endParaRPr lang="en-US" sz="1900" b="0" strike="noStrike" spc="-1" dirty="0">
              <a:solidFill>
                <a:schemeClr val="dk1"/>
              </a:solidFill>
              <a:latin typeface="Myriad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Pilot Year </a:t>
            </a:r>
            <a:r>
              <a:rPr lang="en-US" sz="3200" spc="-1" dirty="0">
                <a:solidFill>
                  <a:schemeClr val="lt1"/>
                </a:solidFill>
                <a:latin typeface="Myriad Pro Light"/>
              </a:rPr>
              <a:t>3</a:t>
            </a:r>
            <a:r>
              <a:rPr lang="en-US" sz="3200" b="0" strike="noStrike" spc="-1" dirty="0">
                <a:solidFill>
                  <a:schemeClr val="lt1"/>
                </a:solidFill>
                <a:latin typeface="Myriad Pro Light"/>
              </a:rPr>
              <a:t> Program Updates </a:t>
            </a:r>
            <a:endParaRPr lang="en-US" sz="3200" b="0" strike="noStrike" spc="-1" dirty="0">
              <a:solidFill>
                <a:schemeClr val="dk1"/>
              </a:solidFill>
              <a:latin typeface="Calibri"/>
            </a:endParaRPr>
          </a:p>
        </p:txBody>
      </p:sp>
      <p:sp>
        <p:nvSpPr>
          <p:cNvPr id="284" name="PlaceHolder 2"/>
          <p:cNvSpPr>
            <a:spLocks noGrp="1"/>
          </p:cNvSpPr>
          <p:nvPr>
            <p:ph/>
          </p:nvPr>
        </p:nvSpPr>
        <p:spPr>
          <a:xfrm>
            <a:off x="398160" y="1542600"/>
            <a:ext cx="8324280" cy="2772720"/>
          </a:xfrm>
          <a:prstGeom prst="rect">
            <a:avLst/>
          </a:prstGeom>
          <a:noFill/>
          <a:ln w="0">
            <a:noFill/>
          </a:ln>
        </p:spPr>
        <p:txBody>
          <a:bodyPr anchor="t">
            <a:normAutofit fontScale="25000" lnSpcReduction="20000"/>
          </a:bodyPr>
          <a:lstStyle/>
          <a:p>
            <a:pPr indent="0" defTabSz="914400">
              <a:lnSpc>
                <a:spcPct val="150000"/>
              </a:lnSpc>
              <a:spcBef>
                <a:spcPts val="1001"/>
              </a:spcBef>
              <a:buNone/>
              <a:tabLst>
                <a:tab pos="0" algn="l"/>
              </a:tabLst>
            </a:pPr>
            <a:r>
              <a:rPr lang="en-US" sz="7600" b="0" strike="noStrike" spc="-1" dirty="0">
                <a:solidFill>
                  <a:schemeClr val="dk1"/>
                </a:solidFill>
                <a:latin typeface="Calibri"/>
              </a:rPr>
              <a:t>Enhancements to the Child Care in Your Home fee assistance program in Pilot Year 3 include:</a:t>
            </a:r>
            <a:endParaRPr lang="en-US" sz="7600" b="0" strike="noStrike" spc="-1" dirty="0">
              <a:solidFill>
                <a:schemeClr val="dk1"/>
              </a:solidFill>
              <a:latin typeface="Myriad Pro"/>
            </a:endParaRPr>
          </a:p>
          <a:p>
            <a:pPr marL="685800" lvl="1" indent="-228600" defTabSz="914400">
              <a:lnSpc>
                <a:spcPct val="150000"/>
              </a:lnSpc>
              <a:buClr>
                <a:srgbClr val="000000"/>
              </a:buClr>
              <a:buFont typeface="Arial"/>
              <a:buChar char="•"/>
              <a:tabLst>
                <a:tab pos="0" algn="l"/>
              </a:tabLst>
            </a:pPr>
            <a:r>
              <a:rPr lang="en-US" sz="7600" b="0" strike="noStrike" spc="-1" dirty="0">
                <a:solidFill>
                  <a:schemeClr val="dk1"/>
                </a:solidFill>
                <a:latin typeface="Calibri"/>
                <a:ea typeface="Times New Roman"/>
              </a:rPr>
              <a:t>Families are permitted to share a nanny/in-home provider through a Nanny Share Agreement.</a:t>
            </a:r>
            <a:endParaRPr lang="en-US" sz="7600" b="0" strike="noStrike" spc="-1" dirty="0">
              <a:solidFill>
                <a:schemeClr val="dk1"/>
              </a:solidFill>
              <a:latin typeface="Myriad Pro"/>
            </a:endParaRPr>
          </a:p>
          <a:p>
            <a:pPr marL="685800" lvl="1" indent="-228600" defTabSz="914400">
              <a:lnSpc>
                <a:spcPct val="150000"/>
              </a:lnSpc>
              <a:buClr>
                <a:srgbClr val="000000"/>
              </a:buClr>
              <a:buFont typeface="Arial"/>
              <a:buChar char="•"/>
              <a:tabLst>
                <a:tab pos="0" algn="l"/>
              </a:tabLst>
            </a:pPr>
            <a:r>
              <a:rPr lang="en-US" sz="7600" b="0" strike="noStrike" spc="-1" dirty="0">
                <a:solidFill>
                  <a:schemeClr val="dk1"/>
                </a:solidFill>
                <a:latin typeface="Calibri"/>
                <a:ea typeface="Times New Roman"/>
              </a:rPr>
              <a:t>CCYH providers will have the opportunity to care for their own children in the service member’s home when there is a written agreement between the service member and the provider. </a:t>
            </a:r>
            <a:endParaRPr lang="en-US" sz="7600" b="0" strike="noStrike" spc="-1" dirty="0">
              <a:solidFill>
                <a:schemeClr val="dk1"/>
              </a:solidFill>
              <a:latin typeface="Myriad Pro"/>
            </a:endParaRPr>
          </a:p>
          <a:p>
            <a:pPr marL="685800" lvl="1" indent="-228600" defTabSz="914400">
              <a:lnSpc>
                <a:spcPct val="150000"/>
              </a:lnSpc>
              <a:buClr>
                <a:srgbClr val="000000"/>
              </a:buClr>
              <a:buFont typeface="Arial"/>
              <a:buChar char="•"/>
              <a:tabLst>
                <a:tab pos="0" algn="l"/>
              </a:tabLst>
            </a:pPr>
            <a:r>
              <a:rPr lang="en-US" sz="7600" b="0" strike="noStrike" spc="-1" dirty="0">
                <a:solidFill>
                  <a:schemeClr val="dk1"/>
                </a:solidFill>
                <a:latin typeface="Calibri"/>
                <a:ea typeface="Times New Roman"/>
              </a:rPr>
              <a:t>CCYH providers will be allowed to reside with the family when hired to provide child care services. Service members, as the employers, must follow the labor and tax laws when employing their live-in provider. </a:t>
            </a:r>
            <a:endParaRPr lang="en-US" sz="7600" b="0" strike="noStrike" spc="-1" dirty="0">
              <a:solidFill>
                <a:schemeClr val="dk1"/>
              </a:solidFill>
              <a:latin typeface="Myriad Pro"/>
            </a:endParaRPr>
          </a:p>
          <a:p>
            <a:pPr indent="0" defTabSz="914400">
              <a:lnSpc>
                <a:spcPct val="90000"/>
              </a:lnSpc>
              <a:buNone/>
              <a:tabLst>
                <a:tab pos="0" algn="l"/>
              </a:tabLst>
            </a:pPr>
            <a:endParaRPr lang="en-US" sz="1900" b="0" strike="noStrike" spc="-1" dirty="0">
              <a:solidFill>
                <a:schemeClr val="dk1"/>
              </a:solidFill>
              <a:latin typeface="Myriad Pro"/>
            </a:endParaRPr>
          </a:p>
          <a:p>
            <a:pPr indent="0" defTabSz="914400">
              <a:lnSpc>
                <a:spcPct val="90000"/>
              </a:lnSpc>
              <a:buNone/>
              <a:tabLst>
                <a:tab pos="0" algn="l"/>
              </a:tabLst>
            </a:pPr>
            <a:endParaRPr lang="en-US" sz="1900" b="0" strike="noStrike" spc="-1" dirty="0">
              <a:solidFill>
                <a:schemeClr val="dk1"/>
              </a:solidFill>
              <a:latin typeface="Myriad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Family Eligibility</a:t>
            </a:r>
            <a:endParaRPr lang="en-US" sz="3200" b="0" strike="noStrike" spc="-1" dirty="0">
              <a:solidFill>
                <a:schemeClr val="dk1"/>
              </a:solidFill>
              <a:latin typeface="Calibri"/>
            </a:endParaRPr>
          </a:p>
        </p:txBody>
      </p:sp>
      <p:sp>
        <p:nvSpPr>
          <p:cNvPr id="286" name="PlaceHolder 2"/>
          <p:cNvSpPr>
            <a:spLocks noGrp="1"/>
          </p:cNvSpPr>
          <p:nvPr>
            <p:ph/>
          </p:nvPr>
        </p:nvSpPr>
        <p:spPr>
          <a:xfrm>
            <a:off x="402840" y="1407240"/>
            <a:ext cx="8337960" cy="4411080"/>
          </a:xfrm>
          <a:prstGeom prst="rect">
            <a:avLst/>
          </a:prstGeom>
          <a:noFill/>
          <a:ln w="0">
            <a:noFill/>
          </a:ln>
        </p:spPr>
        <p:txBody>
          <a:bodyPr anchor="t">
            <a:noAutofit/>
          </a:bodyPr>
          <a:lstStyle/>
          <a:p>
            <a:pPr indent="0" defTabSz="914400">
              <a:lnSpc>
                <a:spcPct val="100000"/>
              </a:lnSpc>
              <a:spcBef>
                <a:spcPts val="1001"/>
              </a:spcBef>
              <a:buNone/>
              <a:tabLst>
                <a:tab pos="0" algn="l"/>
              </a:tabLst>
            </a:pPr>
            <a:r>
              <a:rPr lang="en-US" sz="1800" b="0" strike="noStrike" spc="-1" dirty="0">
                <a:solidFill>
                  <a:srgbClr val="000000"/>
                </a:solidFill>
                <a:latin typeface="Calibri"/>
              </a:rPr>
              <a:t>Eligible military families in the designated regions may request the Child Care in Your Home pilot program through MilitaryChildCare.com. Spaces are limited by location/region. Families will be placed on a waiting list and will receive an offer for fee assistance when a space becomes available.</a:t>
            </a:r>
            <a:endParaRPr lang="en-US" sz="1800" b="0" strike="noStrike" spc="-1" dirty="0">
              <a:solidFill>
                <a:schemeClr val="dk1"/>
              </a:solidFill>
              <a:latin typeface="Myriad Pro"/>
            </a:endParaRPr>
          </a:p>
          <a:p>
            <a:pPr indent="0" defTabSz="914400">
              <a:lnSpc>
                <a:spcPct val="100000"/>
              </a:lnSpc>
              <a:spcBef>
                <a:spcPts val="1001"/>
              </a:spcBef>
              <a:buNone/>
              <a:tabLst>
                <a:tab pos="0" algn="l"/>
              </a:tabLst>
            </a:pPr>
            <a:r>
              <a:rPr lang="en-US" sz="1800" b="0" strike="noStrike" spc="-1" dirty="0">
                <a:solidFill>
                  <a:schemeClr val="dk1"/>
                </a:solidFill>
                <a:latin typeface="Calibri"/>
              </a:rPr>
              <a:t>Eligible military families in these regions include:</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Single or dual active-duty members</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Single or dual National Guard or reserve members on active duty </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Active-duty members with a full-time working spouse or a spouse enrolled in a postsecondary institution on a full-time basis</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National Guard or reserve members on active duty with a full-time working spouse</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Active-duty members with a spouse enrolled in a postsecondary institution on a full-time basis</a:t>
            </a:r>
            <a:endParaRPr lang="en-US" sz="1800" b="0" strike="noStrike" spc="-1" dirty="0">
              <a:solidFill>
                <a:schemeClr val="dk1"/>
              </a:solidFill>
              <a:latin typeface="Myriad Pro"/>
            </a:endParaRPr>
          </a:p>
          <a:p>
            <a:pPr marL="685800" indent="-228600" defTabSz="914400">
              <a:lnSpc>
                <a:spcPct val="100000"/>
              </a:lnSpc>
              <a:spcBef>
                <a:spcPts val="400"/>
              </a:spcBef>
              <a:buClr>
                <a:srgbClr val="000000"/>
              </a:buClr>
              <a:buFont typeface="Arial"/>
              <a:buChar char="•"/>
              <a:tabLst>
                <a:tab pos="0" algn="l"/>
              </a:tabLst>
            </a:pPr>
            <a:r>
              <a:rPr lang="en-US" sz="1800" b="0" strike="noStrike" spc="-1" dirty="0">
                <a:solidFill>
                  <a:schemeClr val="dk1"/>
                </a:solidFill>
                <a:latin typeface="Calibri"/>
              </a:rPr>
              <a:t>National Guard or reserve members on active duty with a spouse enrolled in a postsecondary institution on a full-time basis</a:t>
            </a:r>
            <a:endParaRPr lang="en-US" sz="1800" b="0" strike="noStrike" spc="-1" dirty="0">
              <a:solidFill>
                <a:schemeClr val="dk1"/>
              </a:solidFill>
              <a:latin typeface="Myriad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398160" y="205560"/>
            <a:ext cx="8337960" cy="980640"/>
          </a:xfrm>
          <a:prstGeom prst="rect">
            <a:avLst/>
          </a:prstGeom>
          <a:noFill/>
          <a:ln w="0">
            <a:noFill/>
          </a:ln>
        </p:spPr>
        <p:txBody>
          <a:bodyPr anchor="ctr">
            <a:noAutofit/>
          </a:bodyPr>
          <a:lstStyle/>
          <a:p>
            <a:pPr indent="0" defTabSz="914400">
              <a:lnSpc>
                <a:spcPct val="90000"/>
              </a:lnSpc>
              <a:buNone/>
            </a:pPr>
            <a:r>
              <a:rPr lang="en-US" sz="3200" b="0" strike="noStrike" spc="-1" dirty="0">
                <a:solidFill>
                  <a:schemeClr val="lt1"/>
                </a:solidFill>
                <a:latin typeface="Myriad Pro Light"/>
              </a:rPr>
              <a:t>Child Eligibility</a:t>
            </a:r>
            <a:endParaRPr lang="en-US" sz="3200" b="0" strike="noStrike" spc="-1" dirty="0">
              <a:solidFill>
                <a:schemeClr val="dk1"/>
              </a:solidFill>
              <a:latin typeface="Calibri"/>
            </a:endParaRPr>
          </a:p>
        </p:txBody>
      </p:sp>
      <p:sp>
        <p:nvSpPr>
          <p:cNvPr id="288" name="PlaceHolder 2"/>
          <p:cNvSpPr>
            <a:spLocks noGrp="1"/>
          </p:cNvSpPr>
          <p:nvPr>
            <p:ph/>
          </p:nvPr>
        </p:nvSpPr>
        <p:spPr>
          <a:xfrm>
            <a:off x="398160" y="1688400"/>
            <a:ext cx="8324280" cy="3718440"/>
          </a:xfrm>
          <a:prstGeom prst="rect">
            <a:avLst/>
          </a:prstGeom>
          <a:noFill/>
          <a:ln w="0">
            <a:noFill/>
          </a:ln>
        </p:spPr>
        <p:txBody>
          <a:bodyPr anchor="t">
            <a:noAutofit/>
          </a:bodyPr>
          <a:lstStyle/>
          <a:p>
            <a:pPr indent="0" defTabSz="914400">
              <a:lnSpc>
                <a:spcPct val="90000"/>
              </a:lnSpc>
              <a:buNone/>
              <a:tabLst>
                <a:tab pos="0" algn="l"/>
              </a:tabLst>
            </a:pPr>
            <a:r>
              <a:rPr lang="en-US" sz="1900" b="0" strike="noStrike" spc="-1" dirty="0">
                <a:solidFill>
                  <a:schemeClr val="dk1"/>
                </a:solidFill>
                <a:latin typeface="Calibri"/>
              </a:rPr>
              <a:t>Eligible children of military families in the Child Care in Your Home locations/regions include:</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rPr>
              <a:t>Children ages </a:t>
            </a:r>
            <a:r>
              <a:rPr lang="en-US" sz="1900" b="0" strike="noStrike" spc="-1" dirty="0">
                <a:solidFill>
                  <a:schemeClr val="dk1"/>
                </a:solidFill>
                <a:latin typeface="Calibri"/>
                <a:ea typeface="Arial"/>
              </a:rPr>
              <a:t>6 weeks to 5 years are eligible.</a:t>
            </a:r>
            <a:endParaRPr lang="en-US" sz="1900" b="0" strike="noStrike" spc="-1" dirty="0">
              <a:solidFill>
                <a:schemeClr val="dk1"/>
              </a:solidFill>
              <a:latin typeface="Myriad Pro"/>
            </a:endParaRP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ea typeface="Arial"/>
              </a:rPr>
              <a:t>School-age children ages 6-12 years are eligible only when </a:t>
            </a:r>
            <a:r>
              <a:rPr lang="en-US" sz="1900" spc="-1" dirty="0">
                <a:solidFill>
                  <a:schemeClr val="dk1"/>
                </a:solidFill>
                <a:latin typeface="Calibri"/>
                <a:ea typeface="Arial"/>
              </a:rPr>
              <a:t>their </a:t>
            </a:r>
            <a:r>
              <a:rPr lang="en-US" sz="1900" b="0" strike="noStrike" spc="-1" dirty="0">
                <a:solidFill>
                  <a:schemeClr val="dk1"/>
                </a:solidFill>
                <a:latin typeface="Calibri"/>
                <a:ea typeface="Arial"/>
              </a:rPr>
              <a:t>younger siblings are offered care and are then enrolled in CCYH.</a:t>
            </a:r>
          </a:p>
          <a:p>
            <a:pPr marL="685800" indent="-228600" defTabSz="914400">
              <a:lnSpc>
                <a:spcPct val="100000"/>
              </a:lnSpc>
              <a:spcBef>
                <a:spcPts val="1001"/>
              </a:spcBef>
              <a:buClr>
                <a:srgbClr val="000000"/>
              </a:buClr>
              <a:buFont typeface="Arial"/>
              <a:buChar char="•"/>
              <a:tabLst>
                <a:tab pos="0" algn="l"/>
              </a:tabLst>
            </a:pPr>
            <a:r>
              <a:rPr lang="en-US" sz="1900" b="0" strike="noStrike" spc="-1" dirty="0">
                <a:solidFill>
                  <a:schemeClr val="dk1"/>
                </a:solidFill>
                <a:latin typeface="Calibri"/>
                <a:ea typeface="Arial"/>
              </a:rPr>
              <a:t>Fee assistance will conclude at the end of the school year in which the child turns 13 years of age. </a:t>
            </a:r>
          </a:p>
          <a:p>
            <a:pPr indent="0" defTabSz="914400">
              <a:lnSpc>
                <a:spcPct val="100000"/>
              </a:lnSpc>
              <a:spcBef>
                <a:spcPts val="1001"/>
              </a:spcBef>
              <a:buNone/>
              <a:tabLst>
                <a:tab pos="0" algn="l"/>
              </a:tabLst>
            </a:pPr>
            <a:r>
              <a:rPr lang="en-US" sz="1900" b="0" strike="noStrike" spc="-1" dirty="0">
                <a:solidFill>
                  <a:schemeClr val="dk1"/>
                </a:solidFill>
                <a:latin typeface="Calibri"/>
                <a:ea typeface="Arial"/>
              </a:rPr>
              <a:t>Families already enrolled in fee assistance who add a new or eligible child to their household, by birth or adoption, should add this child into their MilitaryChildCare.com family profile. The newly added child will be included in the CCYH pilot program. </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0.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6.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7.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8.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19.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0.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6.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7.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8.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9.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6.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7.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8.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9.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12902 MP&amp;FC PP Template 10-10-2018 (1)</Template>
  <TotalTime>1384</TotalTime>
  <Words>2031</Words>
  <Application>Microsoft Office PowerPoint</Application>
  <PresentationFormat>On-screen Show (4:3)</PresentationFormat>
  <Paragraphs>161</Paragraphs>
  <Slides>23</Slides>
  <Notes>23</Notes>
  <HiddenSlides>0</HiddenSlides>
  <MMClips>0</MMClips>
  <ScaleCrop>false</ScaleCrop>
  <HeadingPairs>
    <vt:vector size="6" baseType="variant">
      <vt:variant>
        <vt:lpstr>Fonts Used</vt:lpstr>
      </vt:variant>
      <vt:variant>
        <vt:i4>9</vt:i4>
      </vt:variant>
      <vt:variant>
        <vt:lpstr>Theme</vt:lpstr>
      </vt:variant>
      <vt:variant>
        <vt:i4>28</vt:i4>
      </vt:variant>
      <vt:variant>
        <vt:lpstr>Slide Titles</vt:lpstr>
      </vt:variant>
      <vt:variant>
        <vt:i4>23</vt:i4>
      </vt:variant>
    </vt:vector>
  </HeadingPairs>
  <TitlesOfParts>
    <vt:vector size="60" baseType="lpstr">
      <vt:lpstr>-apple-system</vt:lpstr>
      <vt:lpstr>Arial</vt:lpstr>
      <vt:lpstr>Calibri</vt:lpstr>
      <vt:lpstr>Calibri Light</vt:lpstr>
      <vt:lpstr>Courier New</vt:lpstr>
      <vt:lpstr>Myriad Pro</vt:lpstr>
      <vt:lpstr>Myriad Pro Light</vt:lpstr>
      <vt:lpstr>Symbol</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Defense Department Child Care in Your Home Fee Assistance Pilot Program:  Year 3 Update </vt:lpstr>
      <vt:lpstr>Background</vt:lpstr>
      <vt:lpstr>Program Oversight</vt:lpstr>
      <vt:lpstr>Program Overview</vt:lpstr>
      <vt:lpstr>Pilot Program Locations</vt:lpstr>
      <vt:lpstr>Provider Eligibility  </vt:lpstr>
      <vt:lpstr>Pilot Year 3 Program Updates </vt:lpstr>
      <vt:lpstr>Family Eligibility</vt:lpstr>
      <vt:lpstr>Child Eligibility</vt:lpstr>
      <vt:lpstr>Fee Assistance (slide 1 of 3) </vt:lpstr>
      <vt:lpstr>Fee Assistance (slide 2 of 3) </vt:lpstr>
      <vt:lpstr>Fee Assistance (slide 3 of 3) </vt:lpstr>
      <vt:lpstr>Finding Full-Time Care</vt:lpstr>
      <vt:lpstr>Care Provider Requirements (slide 1 of 3)</vt:lpstr>
      <vt:lpstr>Care Provider Requirements (slide 2 of 3)</vt:lpstr>
      <vt:lpstr>Care Provider Requirements (slide 3 of 3)</vt:lpstr>
      <vt:lpstr>Provisional Approval</vt:lpstr>
      <vt:lpstr>Tax Considerations</vt:lpstr>
      <vt:lpstr>Program Administrator Tax Assistance</vt:lpstr>
      <vt:lpstr>Tax Assistance from Military OneSource</vt:lpstr>
      <vt:lpstr>Installation Personal Financial Management Services</vt:lpstr>
      <vt:lpstr>IRS Resources</vt:lpstr>
      <vt:lpstr>Program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Department Child Care in Your Home Fee Assistance Pilot Program:  Year Three Update</dc:title>
  <dc:subject>Year Three Update</dc:subject>
  <dc:creator>Military Community and Family Policy</dc:creator>
  <cp:keywords>Year Three Update</cp:keywords>
  <dc:description/>
  <cp:lastModifiedBy>Francine Puckly</cp:lastModifiedBy>
  <cp:revision>73</cp:revision>
  <dcterms:created xsi:type="dcterms:W3CDTF">2018-10-10T18:36:19Z</dcterms:created>
  <dcterms:modified xsi:type="dcterms:W3CDTF">2024-06-20T18:52:03Z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Notes">
    <vt:i4>23</vt:i4>
  </property>
  <property fmtid="{D5CDD505-2E9C-101B-9397-08002B2CF9AE}" pid="4" name="PresentationFormat">
    <vt:lpwstr>On-screen Show (4:3)</vt:lpwstr>
  </property>
  <property fmtid="{D5CDD505-2E9C-101B-9397-08002B2CF9AE}" pid="5" name="Slides">
    <vt:i4>23</vt:i4>
  </property>
</Properties>
</file>