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2"/>
    <p:sldMasterId id="2147483674" r:id="rId3"/>
    <p:sldMasterId id="2147483687" r:id="rId4"/>
    <p:sldMasterId id="2147483700" r:id="rId5"/>
  </p:sldMasterIdLst>
  <p:notesMasterIdLst>
    <p:notesMasterId r:id="rId15"/>
  </p:notesMasterIdLst>
  <p:sldIdLst>
    <p:sldId id="256" r:id="rId6"/>
    <p:sldId id="257" r:id="rId7"/>
    <p:sldId id="258" r:id="rId8"/>
    <p:sldId id="259" r:id="rId9"/>
    <p:sldId id="260" r:id="rId10"/>
    <p:sldId id="261" r:id="rId11"/>
    <p:sldId id="262" r:id="rId12"/>
    <p:sldId id="263" r:id="rId13"/>
    <p:sldId id="264" r:id="rId14"/>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99C2121-57D6-FD7D-12CB-3C0715AC18A6}" name="Kaufmann, Rachel" initials="KR" userId="S::AG87360@ad.wellpoint.com::568786e9-b390-49f9-b7df-9a2b1d7ae2c1" providerId="AD"/>
  <p188:author id="{E8ACBA92-432B-491E-F0D4-8AAD3BF25C9C}" name="Carolyn August" initials="CA" userId="S::caugust@thebowengroup.com::35e6e833-e06d-4e0b-a68f-b7aa3614493c"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0" name="POWELL.JANAY.CHANTILLE.1112162980" initials="P"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353" autoAdjust="0"/>
    <p:restoredTop sz="57281" autoAdjust="0"/>
  </p:normalViewPr>
  <p:slideViewPr>
    <p:cSldViewPr snapToGrid="0">
      <p:cViewPr varScale="1">
        <p:scale>
          <a:sx n="71" d="100"/>
          <a:sy n="71" d="100"/>
        </p:scale>
        <p:origin x="2712" y="7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viewProps" Target="viewProps.xml"/><Relationship Id="rId3" Type="http://schemas.openxmlformats.org/officeDocument/2006/relationships/slideMaster" Target="slideMasters/slideMaster3.xml"/><Relationship Id="rId21" Type="http://schemas.microsoft.com/office/2018/10/relationships/authors" Target="author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5.xml"/><Relationship Id="rId15"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40" name="PlaceHolder 1"/>
          <p:cNvSpPr>
            <a:spLocks noGrp="1" noRot="1" noChangeAspect="1"/>
          </p:cNvSpPr>
          <p:nvPr>
            <p:ph type="sldImg"/>
          </p:nvPr>
        </p:nvSpPr>
        <p:spPr>
          <a:xfrm>
            <a:off x="533520" y="764280"/>
            <a:ext cx="6704640" cy="3771360"/>
          </a:xfrm>
          <a:prstGeom prst="rect">
            <a:avLst/>
          </a:prstGeom>
          <a:noFill/>
          <a:ln w="0">
            <a:noFill/>
          </a:ln>
        </p:spPr>
        <p:txBody>
          <a:bodyPr lIns="0" tIns="0" rIns="0" bIns="0" anchor="ctr">
            <a:noAutofit/>
          </a:bodyPr>
          <a:lstStyle/>
          <a:p>
            <a:r>
              <a:rPr lang="en-US" sz="1800" b="0" strike="noStrike" spc="-1">
                <a:solidFill>
                  <a:srgbClr val="000000"/>
                </a:solidFill>
                <a:latin typeface="Calibri"/>
              </a:rPr>
              <a:t>Click to move the slide</a:t>
            </a:r>
          </a:p>
        </p:txBody>
      </p:sp>
      <p:sp>
        <p:nvSpPr>
          <p:cNvPr id="241" name="PlaceHolder 2"/>
          <p:cNvSpPr>
            <a:spLocks noGrp="1"/>
          </p:cNvSpPr>
          <p:nvPr>
            <p:ph type="body"/>
          </p:nvPr>
        </p:nvSpPr>
        <p:spPr>
          <a:xfrm>
            <a:off x="777240" y="4777560"/>
            <a:ext cx="6217560" cy="4525920"/>
          </a:xfrm>
          <a:prstGeom prst="rect">
            <a:avLst/>
          </a:prstGeom>
          <a:noFill/>
          <a:ln w="0">
            <a:noFill/>
          </a:ln>
        </p:spPr>
        <p:txBody>
          <a:bodyPr lIns="0" tIns="0" rIns="0" bIns="0" anchor="t">
            <a:noAutofit/>
          </a:bodyPr>
          <a:lstStyle/>
          <a:p>
            <a:r>
              <a:rPr lang="en-US" sz="2000" b="0" strike="noStrike" spc="-1">
                <a:solidFill>
                  <a:srgbClr val="000000"/>
                </a:solidFill>
                <a:latin typeface="Calibri"/>
              </a:rPr>
              <a:t>Click to edit the notes format</a:t>
            </a:r>
          </a:p>
        </p:txBody>
      </p:sp>
      <p:sp>
        <p:nvSpPr>
          <p:cNvPr id="242" name="PlaceHolder 3"/>
          <p:cNvSpPr>
            <a:spLocks noGrp="1"/>
          </p:cNvSpPr>
          <p:nvPr>
            <p:ph type="hdr"/>
          </p:nvPr>
        </p:nvSpPr>
        <p:spPr>
          <a:xfrm>
            <a:off x="0" y="0"/>
            <a:ext cx="3372840" cy="502560"/>
          </a:xfrm>
          <a:prstGeom prst="rect">
            <a:avLst/>
          </a:prstGeom>
          <a:noFill/>
          <a:ln w="0">
            <a:noFill/>
          </a:ln>
        </p:spPr>
        <p:txBody>
          <a:bodyPr lIns="0" tIns="0" rIns="0" bIns="0" anchor="t">
            <a:noAutofit/>
          </a:bodyPr>
          <a:lstStyle/>
          <a:p>
            <a:r>
              <a:rPr lang="en-US" sz="1400" b="0" strike="noStrike" spc="-1">
                <a:solidFill>
                  <a:srgbClr val="000000"/>
                </a:solidFill>
                <a:latin typeface="Calibri"/>
              </a:rPr>
              <a:t>&lt;header&gt;</a:t>
            </a:r>
          </a:p>
        </p:txBody>
      </p:sp>
      <p:sp>
        <p:nvSpPr>
          <p:cNvPr id="243" name="PlaceHolder 4"/>
          <p:cNvSpPr>
            <a:spLocks noGrp="1"/>
          </p:cNvSpPr>
          <p:nvPr>
            <p:ph type="dt" idx="12"/>
          </p:nvPr>
        </p:nvSpPr>
        <p:spPr>
          <a:xfrm>
            <a:off x="4399200" y="0"/>
            <a:ext cx="3372840" cy="502560"/>
          </a:xfrm>
          <a:prstGeom prst="rect">
            <a:avLst/>
          </a:prstGeom>
          <a:noFill/>
          <a:ln w="0">
            <a:noFill/>
          </a:ln>
        </p:spPr>
        <p:txBody>
          <a:bodyPr lIns="0" tIns="0" rIns="0" bIns="0" anchor="t">
            <a:noAutofit/>
          </a:bodyPr>
          <a:lstStyle>
            <a:lvl1pPr algn="r">
              <a:buNone/>
              <a:defRPr lang="en-US" sz="1400" b="0" strike="noStrike" spc="-1">
                <a:solidFill>
                  <a:srgbClr val="000000"/>
                </a:solidFill>
                <a:latin typeface="Calibri"/>
              </a:defRPr>
            </a:lvl1pPr>
          </a:lstStyle>
          <a:p>
            <a:pPr algn="r">
              <a:buNone/>
            </a:pPr>
            <a:r>
              <a:rPr lang="en-US" sz="1400" b="0" strike="noStrike" spc="-1">
                <a:solidFill>
                  <a:srgbClr val="000000"/>
                </a:solidFill>
                <a:latin typeface="Calibri"/>
              </a:rPr>
              <a:t>&lt;date/time&gt;</a:t>
            </a:r>
          </a:p>
        </p:txBody>
      </p:sp>
      <p:sp>
        <p:nvSpPr>
          <p:cNvPr id="244" name="PlaceHolder 5"/>
          <p:cNvSpPr>
            <a:spLocks noGrp="1"/>
          </p:cNvSpPr>
          <p:nvPr>
            <p:ph type="ftr" idx="13"/>
          </p:nvPr>
        </p:nvSpPr>
        <p:spPr>
          <a:xfrm>
            <a:off x="0" y="9555480"/>
            <a:ext cx="3372840" cy="502560"/>
          </a:xfrm>
          <a:prstGeom prst="rect">
            <a:avLst/>
          </a:prstGeom>
          <a:noFill/>
          <a:ln w="0">
            <a:noFill/>
          </a:ln>
        </p:spPr>
        <p:txBody>
          <a:bodyPr lIns="0" tIns="0" rIns="0" bIns="0" anchor="b">
            <a:noAutofit/>
          </a:bodyPr>
          <a:lstStyle>
            <a:lvl1pPr>
              <a:defRPr lang="en-US" sz="1400" b="0" strike="noStrike" spc="-1">
                <a:solidFill>
                  <a:srgbClr val="000000"/>
                </a:solidFill>
                <a:latin typeface="Calibri"/>
              </a:defRPr>
            </a:lvl1pPr>
          </a:lstStyle>
          <a:p>
            <a:r>
              <a:rPr lang="en-US" sz="1400" b="0" strike="noStrike" spc="-1">
                <a:solidFill>
                  <a:srgbClr val="000000"/>
                </a:solidFill>
                <a:latin typeface="Calibri"/>
              </a:rPr>
              <a:t>&lt;footer&gt;</a:t>
            </a:r>
          </a:p>
        </p:txBody>
      </p:sp>
      <p:sp>
        <p:nvSpPr>
          <p:cNvPr id="245" name="PlaceHolder 6"/>
          <p:cNvSpPr>
            <a:spLocks noGrp="1"/>
          </p:cNvSpPr>
          <p:nvPr>
            <p:ph type="sldNum" idx="14"/>
          </p:nvPr>
        </p:nvSpPr>
        <p:spPr>
          <a:xfrm>
            <a:off x="4399200" y="9555480"/>
            <a:ext cx="3372840" cy="502560"/>
          </a:xfrm>
          <a:prstGeom prst="rect">
            <a:avLst/>
          </a:prstGeom>
          <a:noFill/>
          <a:ln w="0">
            <a:noFill/>
          </a:ln>
        </p:spPr>
        <p:txBody>
          <a:bodyPr lIns="0" tIns="0" rIns="0" bIns="0" anchor="b">
            <a:noAutofit/>
          </a:bodyPr>
          <a:lstStyle>
            <a:lvl1pPr algn="r">
              <a:buNone/>
              <a:defRPr lang="en-US" sz="1400" b="0" strike="noStrike" spc="-1">
                <a:solidFill>
                  <a:srgbClr val="000000"/>
                </a:solidFill>
                <a:latin typeface="Calibri"/>
              </a:defRPr>
            </a:lvl1pPr>
          </a:lstStyle>
          <a:p>
            <a:pPr algn="r">
              <a:buNone/>
            </a:pPr>
            <a:fld id="{C9794277-75B0-45B9-82B5-D1B60A8BA07B}" type="slidenum">
              <a:rPr lang="en-US" sz="1400" b="0" strike="noStrike" spc="-1">
                <a:solidFill>
                  <a:srgbClr val="000000"/>
                </a:solidFill>
                <a:latin typeface="Calibri"/>
              </a:rPr>
              <a:t>‹#›</a:t>
            </a:fld>
            <a:endParaRPr lang="en-US" sz="1400" b="0" strike="noStrike" spc="-1">
              <a:solidFill>
                <a:srgbClr val="000000"/>
              </a:solidFill>
              <a:latin typeface="Calibri"/>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www.militaryonesource.mil/confidential-help/non-medical-counseling/"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planmymove.militaryonesource.mil/" TargetMode="External"/><Relationship Id="rId2" Type="http://schemas.openxmlformats.org/officeDocument/2006/relationships/slide" Target="../slides/slide7.xml"/><Relationship Id="rId1" Type="http://schemas.openxmlformats.org/officeDocument/2006/relationships/notesMaster" Target="../notesMasters/notesMaster1.xml"/><Relationship Id="rId5" Type="http://schemas.openxmlformats.org/officeDocument/2006/relationships/hyperlink" Target="https://efmpandme.militaryonesource.mil/about-us" TargetMode="External"/><Relationship Id="rId4" Type="http://schemas.openxmlformats.org/officeDocument/2006/relationships/hyperlink" Target="https://installations.militaryonesource.mil/" TargetMode="Externa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 name="PlaceHolder 1"/>
          <p:cNvSpPr>
            <a:spLocks noGrp="1" noRot="1" noChangeAspect="1"/>
          </p:cNvSpPr>
          <p:nvPr>
            <p:ph type="sldImg"/>
          </p:nvPr>
        </p:nvSpPr>
        <p:spPr>
          <a:xfrm>
            <a:off x="1414463" y="1162050"/>
            <a:ext cx="4181475" cy="3136900"/>
          </a:xfrm>
          <a:prstGeom prst="rect">
            <a:avLst/>
          </a:prstGeom>
          <a:ln w="0">
            <a:noFill/>
          </a:ln>
        </p:spPr>
      </p:sp>
      <p:sp>
        <p:nvSpPr>
          <p:cNvPr id="295" name="PlaceHolder 2"/>
          <p:cNvSpPr>
            <a:spLocks noGrp="1"/>
          </p:cNvSpPr>
          <p:nvPr>
            <p:ph type="body"/>
          </p:nvPr>
        </p:nvSpPr>
        <p:spPr>
          <a:xfrm>
            <a:off x="700920" y="4473720"/>
            <a:ext cx="5608080" cy="3660120"/>
          </a:xfrm>
          <a:prstGeom prst="rect">
            <a:avLst/>
          </a:prstGeom>
          <a:noFill/>
          <a:ln w="0">
            <a:noFill/>
          </a:ln>
        </p:spPr>
        <p:txBody>
          <a:bodyPr lIns="93240" tIns="46440" rIns="93240" bIns="46440" anchor="t">
            <a:noAutofit/>
          </a:bodyPr>
          <a:lstStyle/>
          <a:p>
            <a:pPr marL="216000" indent="-216000">
              <a:lnSpc>
                <a:spcPct val="100000"/>
              </a:lnSpc>
              <a:buNone/>
            </a:pPr>
            <a:r>
              <a:rPr lang="en-US" sz="2000" b="0" strike="noStrike" spc="-1" dirty="0">
                <a:solidFill>
                  <a:srgbClr val="000000"/>
                </a:solidFill>
                <a:latin typeface="Calibri"/>
              </a:rPr>
              <a:t>Military OneSource puts a huge ecosystem of support at your fingertips. You can call or click anytime to connect. </a:t>
            </a:r>
          </a:p>
          <a:p>
            <a:pPr marL="216000" indent="-216000">
              <a:lnSpc>
                <a:spcPct val="100000"/>
              </a:lnSpc>
              <a:buNone/>
            </a:pPr>
            <a:endParaRPr lang="en-US" sz="2000" b="0" strike="noStrike" spc="-1" dirty="0">
              <a:solidFill>
                <a:srgbClr val="000000"/>
              </a:solidFill>
              <a:latin typeface="Calibri"/>
            </a:endParaRPr>
          </a:p>
          <a:p>
            <a:pPr marL="171360" indent="-171360">
              <a:lnSpc>
                <a:spcPct val="100000"/>
              </a:lnSpc>
              <a:buClr>
                <a:srgbClr val="000000"/>
              </a:buClr>
              <a:buFont typeface="Calibri"/>
              <a:buChar char="-"/>
            </a:pPr>
            <a:r>
              <a:rPr lang="en-US" sz="2000" b="0" strike="noStrike" spc="-1" dirty="0">
                <a:solidFill>
                  <a:srgbClr val="000000"/>
                </a:solidFill>
                <a:latin typeface="Calibri"/>
              </a:rPr>
              <a:t>Eligible service members and their dependents can call anytime, from anywhere to get personalized support, recommendations and referrals from a masters-level consultant. </a:t>
            </a:r>
          </a:p>
          <a:p>
            <a:pPr marL="171360" indent="-171360">
              <a:lnSpc>
                <a:spcPct val="100000"/>
              </a:lnSpc>
              <a:buClr>
                <a:srgbClr val="000000"/>
              </a:buClr>
              <a:buFont typeface="Calibri"/>
              <a:buChar char="-"/>
            </a:pPr>
            <a:r>
              <a:rPr lang="en-US" sz="2000" b="0" strike="noStrike" spc="-1" dirty="0">
                <a:solidFill>
                  <a:srgbClr val="000000"/>
                </a:solidFill>
                <a:latin typeface="Calibri"/>
              </a:rPr>
              <a:t>Anyone, from service members' friends and extended family to military leaders and service providers, can click around the website and apps to discover tools, information, services and other support. </a:t>
            </a:r>
          </a:p>
          <a:p>
            <a:pPr>
              <a:lnSpc>
                <a:spcPct val="100000"/>
              </a:lnSpc>
              <a:buNone/>
            </a:pPr>
            <a:endParaRPr lang="en-US" sz="2000" b="0" strike="noStrike" spc="-1" dirty="0">
              <a:solidFill>
                <a:srgbClr val="000000"/>
              </a:solidFill>
              <a:latin typeface="Calibri"/>
            </a:endParaRPr>
          </a:p>
          <a:p>
            <a:pPr>
              <a:lnSpc>
                <a:spcPct val="100000"/>
              </a:lnSpc>
              <a:buNone/>
            </a:pPr>
            <a:r>
              <a:rPr lang="en-US" sz="2000" b="0" strike="noStrike" spc="-1" dirty="0">
                <a:solidFill>
                  <a:srgbClr val="000000"/>
                </a:solidFill>
                <a:latin typeface="Calibri"/>
              </a:rPr>
              <a:t>Whichever path you take, you'll find resources at the ready. </a:t>
            </a:r>
          </a:p>
          <a:p>
            <a:pPr>
              <a:lnSpc>
                <a:spcPct val="100000"/>
              </a:lnSpc>
              <a:buNone/>
            </a:pPr>
            <a:endParaRPr lang="en-US" sz="2000" b="0" strike="noStrike" spc="-1" dirty="0">
              <a:solidFill>
                <a:srgbClr val="000000"/>
              </a:solidFill>
              <a:latin typeface="Calibri"/>
            </a:endParaRPr>
          </a:p>
        </p:txBody>
      </p:sp>
      <p:sp>
        <p:nvSpPr>
          <p:cNvPr id="296" name="PlaceHolder 3"/>
          <p:cNvSpPr>
            <a:spLocks noGrp="1"/>
          </p:cNvSpPr>
          <p:nvPr>
            <p:ph type="sldNum" idx="15"/>
          </p:nvPr>
        </p:nvSpPr>
        <p:spPr>
          <a:xfrm>
            <a:off x="3970800" y="8830080"/>
            <a:ext cx="3037320" cy="466200"/>
          </a:xfrm>
          <a:prstGeom prst="rect">
            <a:avLst/>
          </a:prstGeom>
          <a:noFill/>
          <a:ln w="0">
            <a:noFill/>
          </a:ln>
        </p:spPr>
        <p:txBody>
          <a:bodyPr lIns="93240" tIns="46440" rIns="93240" bIns="46440" anchor="b">
            <a:noAutofit/>
          </a:bodyPr>
          <a:lstStyle>
            <a:lvl1pPr algn="r">
              <a:lnSpc>
                <a:spcPct val="100000"/>
              </a:lnSpc>
              <a:buNone/>
              <a:defRPr lang="en-US" sz="1200" b="0" strike="noStrike" spc="-1">
                <a:solidFill>
                  <a:srgbClr val="000000"/>
                </a:solidFill>
                <a:latin typeface="Calibri"/>
              </a:defRPr>
            </a:lvl1pPr>
          </a:lstStyle>
          <a:p>
            <a:pPr algn="r">
              <a:lnSpc>
                <a:spcPct val="100000"/>
              </a:lnSpc>
              <a:buNone/>
            </a:pPr>
            <a:fld id="{7F423217-2A42-41ED-BB94-44EC6647336B}" type="slidenum">
              <a:rPr lang="en-US" sz="1200" b="0" strike="noStrike" spc="-1">
                <a:solidFill>
                  <a:srgbClr val="000000"/>
                </a:solidFill>
                <a:latin typeface="Calibri"/>
              </a:rPr>
              <a:t>1</a:t>
            </a:fld>
            <a:endParaRPr lang="en-US" sz="1200" b="0" strike="noStrike" spc="-1">
              <a:solidFill>
                <a:srgbClr val="000000"/>
              </a:solidFill>
              <a:latin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 name="PlaceHolder 1"/>
          <p:cNvSpPr>
            <a:spLocks noGrp="1" noRot="1" noChangeAspect="1"/>
          </p:cNvSpPr>
          <p:nvPr>
            <p:ph type="sldImg"/>
          </p:nvPr>
        </p:nvSpPr>
        <p:spPr>
          <a:xfrm>
            <a:off x="1414463" y="1162050"/>
            <a:ext cx="4181475" cy="3136900"/>
          </a:xfrm>
          <a:prstGeom prst="rect">
            <a:avLst/>
          </a:prstGeom>
          <a:ln w="0">
            <a:noFill/>
          </a:ln>
        </p:spPr>
      </p:sp>
      <p:sp>
        <p:nvSpPr>
          <p:cNvPr id="298" name="PlaceHolder 2"/>
          <p:cNvSpPr>
            <a:spLocks noGrp="1"/>
          </p:cNvSpPr>
          <p:nvPr>
            <p:ph type="body"/>
          </p:nvPr>
        </p:nvSpPr>
        <p:spPr>
          <a:xfrm>
            <a:off x="700920" y="4473720"/>
            <a:ext cx="5608080" cy="3660120"/>
          </a:xfrm>
          <a:prstGeom prst="rect">
            <a:avLst/>
          </a:prstGeom>
          <a:noFill/>
          <a:ln w="0">
            <a:noFill/>
          </a:ln>
        </p:spPr>
        <p:txBody>
          <a:bodyPr lIns="93240" tIns="46440" rIns="93240" bIns="46440" anchor="t">
            <a:noAutofit/>
          </a:bodyPr>
          <a:lstStyle/>
          <a:p>
            <a:r>
              <a:rPr lang="en-US" sz="2000" b="1" dirty="0"/>
              <a:t>These groups are eligible for ALL Military OneSource services:</a:t>
            </a:r>
            <a:br>
              <a:rPr lang="en-US" sz="2000" b="1" dirty="0">
                <a:cs typeface="+mn-lt"/>
              </a:rPr>
            </a:br>
            <a:endParaRPr lang="en-US" sz="2000" dirty="0"/>
          </a:p>
          <a:p>
            <a:pPr marL="171450" indent="-171450">
              <a:buFont typeface="Arial,Sans-Serif"/>
              <a:buChar char="•"/>
            </a:pPr>
            <a:r>
              <a:rPr lang="en-US" sz="2000" b="1" dirty="0"/>
              <a:t>Active duty:</a:t>
            </a:r>
            <a:r>
              <a:rPr lang="en-US" sz="2000" dirty="0"/>
              <a:t> All active-duty service members of the Army, Marine Corps, Navy, Air Force and Space Force</a:t>
            </a:r>
          </a:p>
          <a:p>
            <a:pPr marL="171450" indent="-171450">
              <a:buFont typeface="Arial,Sans-Serif"/>
              <a:buChar char="•"/>
            </a:pPr>
            <a:r>
              <a:rPr lang="en-US" sz="2000" b="1" dirty="0"/>
              <a:t>Active-duty immediate family members: </a:t>
            </a:r>
            <a:r>
              <a:rPr lang="en-US" sz="2000" dirty="0"/>
              <a:t>includes spouses, children and anyone who has legal responsibility for the service member’s children during separation for the child’s benefit</a:t>
            </a:r>
          </a:p>
          <a:p>
            <a:pPr marL="171450" indent="-171450">
              <a:buFont typeface="Arial,Sans-Serif"/>
              <a:buChar char="•"/>
            </a:pPr>
            <a:r>
              <a:rPr lang="en-US" sz="2000" b="1" dirty="0"/>
              <a:t>National Guard and reserve service members</a:t>
            </a:r>
            <a:r>
              <a:rPr lang="en-US" sz="2000" dirty="0"/>
              <a:t> and their immediate families: includes spouses, children and anyone who has legal responsibility for the service member’s children during separation for the child’s benefit</a:t>
            </a:r>
          </a:p>
          <a:p>
            <a:pPr marL="171450" indent="-171450">
              <a:buFont typeface="Arial,Sans-Serif"/>
              <a:buChar char="•"/>
            </a:pPr>
            <a:r>
              <a:rPr lang="en-US" sz="2000" b="1" dirty="0"/>
              <a:t>Coast Guard members</a:t>
            </a:r>
            <a:r>
              <a:rPr lang="en-US" sz="2000" dirty="0"/>
              <a:t> who are activated as part of the Department of the Navy under Title 10 authority, as well as their family members</a:t>
            </a:r>
          </a:p>
          <a:p>
            <a:pPr marL="171450" indent="-171450">
              <a:buFont typeface="Arial,Sans-Serif"/>
              <a:buChar char="•"/>
            </a:pPr>
            <a:r>
              <a:rPr lang="en-US" sz="2000" b="1" dirty="0"/>
              <a:t>Designated Department of Defense expeditionary civilians</a:t>
            </a:r>
            <a:r>
              <a:rPr lang="en-US" sz="2000" dirty="0"/>
              <a:t> and their families: includes spouses, children and anyone who has legal responsibility for the service member’s children during separation for the child’s benefit</a:t>
            </a:r>
          </a:p>
          <a:p>
            <a:pPr marL="171450" indent="-171450">
              <a:buFont typeface="Arial,Sans-Serif"/>
              <a:buChar char="•"/>
            </a:pPr>
            <a:r>
              <a:rPr lang="en-US" sz="2000" b="1" dirty="0"/>
              <a:t>Survivors</a:t>
            </a:r>
            <a:r>
              <a:rPr lang="en-US" sz="2000" dirty="0"/>
              <a:t> (surviving spouses who have not remarried and children) of active duty, National Guard and reserve service members </a:t>
            </a:r>
          </a:p>
          <a:p>
            <a:pPr marL="171450" indent="-171450">
              <a:buFont typeface="Arial,Sans-Serif"/>
              <a:buChar char="•"/>
            </a:pPr>
            <a:r>
              <a:rPr lang="en-US" sz="2000" b="1" dirty="0"/>
              <a:t>Medically discharged service members</a:t>
            </a:r>
            <a:r>
              <a:rPr lang="en-US" sz="2000" dirty="0"/>
              <a:t> and their immediate family members currently enrolled in their services’ wounded warrior or seriously ill and injured programs.</a:t>
            </a:r>
          </a:p>
          <a:p>
            <a:pPr marL="171450" indent="-171450">
              <a:buFont typeface="Arial,Sans-Serif"/>
              <a:buChar char="•"/>
            </a:pPr>
            <a:r>
              <a:rPr lang="en-US" sz="2000" b="1" dirty="0"/>
              <a:t>Retired service members</a:t>
            </a:r>
            <a:r>
              <a:rPr lang="en-US" sz="2000" dirty="0"/>
              <a:t> until 365 days past end of tour of service, retirement date or discharge date, including service members on the Temporary Disability Retirement List. Coast Guard veterans and their immediate family are eligible from their separation date until 365 days past end of tour of service.</a:t>
            </a:r>
          </a:p>
          <a:p>
            <a:pPr marL="171450" indent="-171450">
              <a:buFont typeface="Arial,Sans-Serif"/>
              <a:buChar char="•"/>
            </a:pPr>
            <a:r>
              <a:rPr lang="en-US" sz="2000" b="1" dirty="0"/>
              <a:t>Discharged service members</a:t>
            </a:r>
            <a:r>
              <a:rPr lang="en-US" sz="2000" dirty="0"/>
              <a:t> if discharged honorably, and their immediate family members, until 365 days past end of tour of service, retirement date or discharge date. Coast Guard veterans, if discharged honorably, and their immediate family are eligible from their separation date until 365 days past end of tour of service.</a:t>
            </a:r>
          </a:p>
          <a:p>
            <a:pPr marL="171450" indent="-171450">
              <a:buFont typeface="Arial,Sans-Serif"/>
              <a:buChar char="•"/>
            </a:pPr>
            <a:r>
              <a:rPr lang="en-US" sz="2000" b="1" dirty="0"/>
              <a:t>Military academy cadets</a:t>
            </a:r>
            <a:r>
              <a:rPr lang="en-US" sz="2000" dirty="0"/>
              <a:t>.</a:t>
            </a:r>
          </a:p>
          <a:p>
            <a:pPr marL="171450" indent="-171450">
              <a:buFont typeface="Arial,Sans-Serif"/>
              <a:buChar char="•"/>
            </a:pPr>
            <a:r>
              <a:rPr lang="en-US" sz="2000" b="1" dirty="0"/>
              <a:t>Active-duty foreign military service members</a:t>
            </a:r>
            <a:r>
              <a:rPr lang="en-US" sz="2000" dirty="0"/>
              <a:t> assigned to U.S. Army, Marine Corps, Navy, Air Force and Space Force installations who are registered in DEERS. Foreign military service members who have DOD-issued CAC with MWR/commissary/exchange privileges.</a:t>
            </a:r>
          </a:p>
          <a:p>
            <a:br>
              <a:rPr lang="en-US" sz="2000" dirty="0">
                <a:cs typeface="+mn-lt"/>
              </a:rPr>
            </a:br>
            <a:r>
              <a:rPr lang="en-US" sz="2000" b="1" dirty="0"/>
              <a:t>These groups are eligible for LIMITED Military OneSource support and services:</a:t>
            </a:r>
            <a:endParaRPr lang="en-US" sz="2000" dirty="0"/>
          </a:p>
          <a:p>
            <a:endParaRPr lang="en-US" sz="2000" dirty="0"/>
          </a:p>
          <a:p>
            <a:pPr marL="171450" indent="-171450">
              <a:buFont typeface="Arial,Sans-Serif"/>
              <a:buChar char="•"/>
            </a:pPr>
            <a:r>
              <a:rPr lang="en-US" sz="2000" b="1" dirty="0"/>
              <a:t>Parents and extended family members of active-duty, National Guard and reserve service members</a:t>
            </a:r>
            <a:r>
              <a:rPr lang="en-US" sz="2000" dirty="0"/>
              <a:t> who need assistance with issues directly related to the service member or assistance on behalf of the service member</a:t>
            </a:r>
          </a:p>
          <a:p>
            <a:pPr marL="171450" indent="-171450">
              <a:buFont typeface="Arial,Sans-Serif"/>
              <a:buChar char="•"/>
            </a:pPr>
            <a:r>
              <a:rPr lang="en-US" sz="2000" b="1" dirty="0"/>
              <a:t>Reserve Officers’ Training Corps</a:t>
            </a:r>
            <a:r>
              <a:rPr lang="en-US" sz="2000" dirty="0"/>
              <a:t> students</a:t>
            </a:r>
          </a:p>
          <a:p>
            <a:pPr marL="171450" indent="-171450">
              <a:buFont typeface="Arial,Sans-Serif"/>
              <a:buChar char="•"/>
            </a:pPr>
            <a:r>
              <a:rPr lang="en-US" sz="2000" b="1" dirty="0"/>
              <a:t>Delayed-entry recruits and future recruits</a:t>
            </a:r>
            <a:r>
              <a:rPr lang="en-US" sz="2000" dirty="0"/>
              <a:t> and their parents and immediate family members seeking support directly related to or on behalf of the future recruit</a:t>
            </a:r>
          </a:p>
          <a:p>
            <a:pPr marL="171450" indent="-171450">
              <a:buFont typeface="Arial,Sans-Serif"/>
              <a:buChar char="•"/>
            </a:pPr>
            <a:r>
              <a:rPr lang="en-US" sz="2000" b="1" dirty="0"/>
              <a:t>Non-military/non-spouse</a:t>
            </a:r>
            <a:r>
              <a:rPr lang="en-US" sz="2000" dirty="0"/>
              <a:t> (for example, partner or former spouse) who is the parent of an eligible child is eligible if the service member is being serviced under an injured soldier program as well as his or her immediate family, including anyone who has legal responsibility for a service member’s children during separation; eligibility extends to language translation services for documents and telephone translation</a:t>
            </a:r>
          </a:p>
          <a:p>
            <a:endParaRPr lang="en-US" sz="2000" dirty="0"/>
          </a:p>
          <a:p>
            <a:endParaRPr lang="en-US" sz="2000" dirty="0">
              <a:cs typeface="Calibri"/>
            </a:endParaRPr>
          </a:p>
        </p:txBody>
      </p:sp>
      <p:sp>
        <p:nvSpPr>
          <p:cNvPr id="299" name="PlaceHolder 3"/>
          <p:cNvSpPr>
            <a:spLocks noGrp="1"/>
          </p:cNvSpPr>
          <p:nvPr>
            <p:ph type="sldNum" idx="16"/>
          </p:nvPr>
        </p:nvSpPr>
        <p:spPr>
          <a:xfrm>
            <a:off x="3970800" y="8830080"/>
            <a:ext cx="3037320" cy="466200"/>
          </a:xfrm>
          <a:prstGeom prst="rect">
            <a:avLst/>
          </a:prstGeom>
          <a:noFill/>
          <a:ln w="0">
            <a:noFill/>
          </a:ln>
        </p:spPr>
        <p:txBody>
          <a:bodyPr lIns="93240" tIns="46440" rIns="93240" bIns="46440" anchor="b">
            <a:noAutofit/>
          </a:bodyPr>
          <a:lstStyle>
            <a:lvl1pPr algn="r">
              <a:lnSpc>
                <a:spcPct val="100000"/>
              </a:lnSpc>
              <a:buNone/>
              <a:defRPr lang="en-US" sz="1200" b="0" strike="noStrike" spc="-1">
                <a:solidFill>
                  <a:srgbClr val="000000"/>
                </a:solidFill>
                <a:latin typeface="Calibri"/>
              </a:defRPr>
            </a:lvl1pPr>
          </a:lstStyle>
          <a:p>
            <a:pPr algn="r">
              <a:lnSpc>
                <a:spcPct val="100000"/>
              </a:lnSpc>
              <a:buNone/>
            </a:pPr>
            <a:fld id="{7984AA59-3E43-492B-8B63-98ABAA6017C4}" type="slidenum">
              <a:rPr lang="en-US" sz="1200" b="0" strike="noStrike" spc="-1">
                <a:solidFill>
                  <a:srgbClr val="000000"/>
                </a:solidFill>
                <a:latin typeface="Calibri"/>
              </a:rPr>
              <a:t>2</a:t>
            </a:fld>
            <a:endParaRPr lang="en-US" sz="1200" b="0" strike="noStrike" spc="-1">
              <a:solidFill>
                <a:srgbClr val="000000"/>
              </a:solidFill>
              <a:latin typeface="Calibri"/>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 name="PlaceHolder 1"/>
          <p:cNvSpPr>
            <a:spLocks noGrp="1" noRot="1" noChangeAspect="1"/>
          </p:cNvSpPr>
          <p:nvPr>
            <p:ph type="sldImg"/>
          </p:nvPr>
        </p:nvSpPr>
        <p:spPr>
          <a:xfrm>
            <a:off x="1414463" y="1162050"/>
            <a:ext cx="4181475" cy="3136900"/>
          </a:xfrm>
          <a:prstGeom prst="rect">
            <a:avLst/>
          </a:prstGeom>
          <a:ln w="0">
            <a:noFill/>
          </a:ln>
        </p:spPr>
      </p:sp>
      <p:sp>
        <p:nvSpPr>
          <p:cNvPr id="301" name="PlaceHolder 2"/>
          <p:cNvSpPr>
            <a:spLocks noGrp="1"/>
          </p:cNvSpPr>
          <p:nvPr>
            <p:ph type="body"/>
          </p:nvPr>
        </p:nvSpPr>
        <p:spPr>
          <a:xfrm>
            <a:off x="700920" y="4473720"/>
            <a:ext cx="5608080" cy="3660120"/>
          </a:xfrm>
          <a:prstGeom prst="rect">
            <a:avLst/>
          </a:prstGeom>
          <a:noFill/>
          <a:ln w="0">
            <a:noFill/>
          </a:ln>
        </p:spPr>
        <p:txBody>
          <a:bodyPr lIns="93240" tIns="46440" rIns="93240" bIns="46440" anchor="t">
            <a:noAutofit/>
          </a:bodyPr>
          <a:lstStyle/>
          <a:p>
            <a:pPr marL="216000" indent="-216000">
              <a:lnSpc>
                <a:spcPct val="100000"/>
              </a:lnSpc>
              <a:buNone/>
            </a:pPr>
            <a:r>
              <a:rPr lang="en-US" sz="2000" b="0" strike="noStrike" spc="-1" dirty="0">
                <a:solidFill>
                  <a:srgbClr val="000000"/>
                </a:solidFill>
                <a:latin typeface="Calibri"/>
              </a:rPr>
              <a:t>Military OneSource connects service members and their families to a range of personalized support, individual counseling and consultations, coaching and counseling to help you live your best MilLife:</a:t>
            </a:r>
          </a:p>
          <a:p>
            <a:pPr marL="216000" indent="-216000">
              <a:lnSpc>
                <a:spcPct val="100000"/>
              </a:lnSpc>
              <a:buNone/>
            </a:pPr>
            <a:endParaRPr lang="en-US" sz="2000" b="0" strike="noStrike" spc="-1" dirty="0">
              <a:solidFill>
                <a:srgbClr val="000000"/>
              </a:solidFill>
              <a:latin typeface="Calibri"/>
            </a:endParaRPr>
          </a:p>
          <a:p>
            <a:pPr marL="171360" indent="-171360">
              <a:lnSpc>
                <a:spcPct val="100000"/>
              </a:lnSpc>
              <a:buClr>
                <a:srgbClr val="000000"/>
              </a:buClr>
              <a:buFont typeface="Arial"/>
              <a:buChar char="•"/>
            </a:pPr>
            <a:r>
              <a:rPr lang="en-US" sz="2000" b="1" strike="noStrike" spc="-1" dirty="0">
                <a:solidFill>
                  <a:srgbClr val="000000"/>
                </a:solidFill>
                <a:latin typeface="Calibri"/>
              </a:rPr>
              <a:t>Counseling:</a:t>
            </a:r>
            <a:r>
              <a:rPr lang="en-US" sz="2000" b="0" strike="noStrike" spc="-1" dirty="0">
                <a:solidFill>
                  <a:srgbClr val="000000"/>
                </a:solidFill>
                <a:latin typeface="Calibri"/>
              </a:rPr>
              <a:t> For help managing life’s stressors. </a:t>
            </a:r>
          </a:p>
          <a:p>
            <a:pPr marL="171360" indent="-171360">
              <a:lnSpc>
                <a:spcPct val="100000"/>
              </a:lnSpc>
              <a:buClr>
                <a:srgbClr val="000000"/>
              </a:buClr>
              <a:buFont typeface="Arial"/>
              <a:buChar char="•"/>
            </a:pPr>
            <a:r>
              <a:rPr lang="en-US" sz="2000" b="1" strike="noStrike" spc="-1" dirty="0">
                <a:solidFill>
                  <a:srgbClr val="000000"/>
                </a:solidFill>
                <a:latin typeface="Calibri"/>
              </a:rPr>
              <a:t>Spouse Education and Career Opportunities:</a:t>
            </a:r>
            <a:r>
              <a:rPr lang="en-US" sz="2000" b="0" strike="noStrike" spc="-1" dirty="0">
                <a:solidFill>
                  <a:srgbClr val="000000"/>
                </a:solidFill>
                <a:latin typeface="Calibri"/>
              </a:rPr>
              <a:t> Career coaching, tools and information to gain meaningful employment. </a:t>
            </a:r>
          </a:p>
          <a:p>
            <a:pPr marL="171360" indent="-171360">
              <a:lnSpc>
                <a:spcPct val="100000"/>
              </a:lnSpc>
              <a:buClr>
                <a:srgbClr val="000000"/>
              </a:buClr>
              <a:buFont typeface="Arial"/>
              <a:buChar char="•"/>
            </a:pPr>
            <a:r>
              <a:rPr lang="en-US" sz="2000" b="1" strike="noStrike" spc="-1" dirty="0">
                <a:solidFill>
                  <a:srgbClr val="000000"/>
                </a:solidFill>
                <a:latin typeface="Calibri"/>
              </a:rPr>
              <a:t>Health and Wellness Coaching:</a:t>
            </a:r>
            <a:r>
              <a:rPr lang="en-US" sz="2000" b="0" strike="noStrike" spc="-1" dirty="0">
                <a:solidFill>
                  <a:srgbClr val="000000"/>
                </a:solidFill>
                <a:latin typeface="Calibri"/>
              </a:rPr>
              <a:t> Personalized support for your fitness, nutrition and well-being. </a:t>
            </a:r>
          </a:p>
          <a:p>
            <a:pPr marL="171360" indent="-171360">
              <a:lnSpc>
                <a:spcPct val="100000"/>
              </a:lnSpc>
              <a:buClr>
                <a:srgbClr val="000000"/>
              </a:buClr>
              <a:buFont typeface="Arial"/>
              <a:buChar char="•"/>
            </a:pPr>
            <a:r>
              <a:rPr lang="en-US" sz="2000" b="1" strike="noStrike" spc="-1" dirty="0">
                <a:solidFill>
                  <a:srgbClr val="000000"/>
                </a:solidFill>
                <a:latin typeface="Calibri"/>
              </a:rPr>
              <a:t>Wounded Warrior and Caregivers</a:t>
            </a:r>
            <a:r>
              <a:rPr lang="en-US" sz="2000" b="0" strike="noStrike" spc="-1" dirty="0">
                <a:solidFill>
                  <a:srgbClr val="000000"/>
                </a:solidFill>
                <a:latin typeface="Calibri"/>
              </a:rPr>
              <a:t>: Timely assistance for issues related to health care, benefits and more. </a:t>
            </a:r>
          </a:p>
          <a:p>
            <a:pPr marL="171360" indent="-171360">
              <a:lnSpc>
                <a:spcPct val="100000"/>
              </a:lnSpc>
              <a:buClr>
                <a:srgbClr val="000000"/>
              </a:buClr>
              <a:buFont typeface="Arial"/>
              <a:buChar char="•"/>
            </a:pPr>
            <a:r>
              <a:rPr lang="en-US" sz="2000" b="1" strike="noStrike" spc="-1" dirty="0">
                <a:solidFill>
                  <a:srgbClr val="000000"/>
                </a:solidFill>
                <a:latin typeface="Calibri"/>
              </a:rPr>
              <a:t>Education:</a:t>
            </a:r>
            <a:r>
              <a:rPr lang="en-US" sz="2000" b="0" strike="noStrike" spc="-1" dirty="0">
                <a:solidFill>
                  <a:srgbClr val="000000"/>
                </a:solidFill>
                <a:latin typeface="Calibri"/>
              </a:rPr>
              <a:t> Solutions from pre-K through grad school. </a:t>
            </a:r>
          </a:p>
          <a:p>
            <a:pPr marL="171360" indent="-171360">
              <a:lnSpc>
                <a:spcPct val="100000"/>
              </a:lnSpc>
              <a:buClr>
                <a:srgbClr val="000000"/>
              </a:buClr>
              <a:buFont typeface="Arial"/>
              <a:buChar char="•"/>
            </a:pPr>
            <a:r>
              <a:rPr lang="en-US" sz="2000" b="1" strike="noStrike" spc="-1" dirty="0">
                <a:solidFill>
                  <a:srgbClr val="000000"/>
                </a:solidFill>
                <a:latin typeface="Calibri"/>
              </a:rPr>
              <a:t>New </a:t>
            </a:r>
            <a:r>
              <a:rPr lang="en-US" sz="2000" b="1" strike="noStrike" spc="-1" dirty="0" err="1">
                <a:solidFill>
                  <a:srgbClr val="000000"/>
                </a:solidFill>
                <a:latin typeface="Calibri"/>
              </a:rPr>
              <a:t>MilParent</a:t>
            </a:r>
            <a:r>
              <a:rPr lang="en-US" sz="2000" b="1" strike="noStrike" spc="-1" dirty="0">
                <a:solidFill>
                  <a:srgbClr val="000000"/>
                </a:solidFill>
                <a:latin typeface="Calibri"/>
              </a:rPr>
              <a:t>:</a:t>
            </a:r>
            <a:r>
              <a:rPr lang="en-US" sz="2000" b="0" strike="noStrike" spc="-1" dirty="0">
                <a:solidFill>
                  <a:srgbClr val="000000"/>
                </a:solidFill>
                <a:latin typeface="Calibri"/>
              </a:rPr>
              <a:t> Support for parenting challenges for expectant parents and those with children up to age 5. </a:t>
            </a:r>
          </a:p>
          <a:p>
            <a:pPr marL="171360" indent="-171360">
              <a:lnSpc>
                <a:spcPct val="100000"/>
              </a:lnSpc>
              <a:buClr>
                <a:srgbClr val="000000"/>
              </a:buClr>
              <a:buFont typeface="Arial"/>
              <a:buChar char="•"/>
            </a:pPr>
            <a:r>
              <a:rPr lang="en-US" sz="2000" b="1" strike="noStrike" spc="-1" dirty="0">
                <a:solidFill>
                  <a:srgbClr val="000000"/>
                </a:solidFill>
                <a:latin typeface="Calibri"/>
              </a:rPr>
              <a:t>Adoption:</a:t>
            </a:r>
            <a:r>
              <a:rPr lang="en-US" sz="2000" b="0" strike="noStrike" spc="-1" dirty="0">
                <a:solidFill>
                  <a:srgbClr val="000000"/>
                </a:solidFill>
                <a:latin typeface="Calibri"/>
              </a:rPr>
              <a:t> Help navigating the adoption and foster care process. </a:t>
            </a:r>
          </a:p>
          <a:p>
            <a:pPr marL="171360" indent="-171360">
              <a:lnSpc>
                <a:spcPct val="100000"/>
              </a:lnSpc>
              <a:buClr>
                <a:srgbClr val="000000"/>
              </a:buClr>
              <a:buFont typeface="Arial"/>
              <a:buChar char="•"/>
            </a:pPr>
            <a:r>
              <a:rPr lang="en-US" sz="2000" b="1" strike="noStrike" spc="-1" dirty="0">
                <a:solidFill>
                  <a:srgbClr val="000000"/>
                </a:solidFill>
                <a:latin typeface="Calibri"/>
              </a:rPr>
              <a:t>Document Translation and Language Interpretation</a:t>
            </a:r>
            <a:r>
              <a:rPr lang="en-US" sz="2000" b="0" strike="noStrike" spc="-1" dirty="0">
                <a:solidFill>
                  <a:srgbClr val="000000"/>
                </a:solidFill>
                <a:latin typeface="Calibri"/>
              </a:rPr>
              <a:t>: Free language interpretation and document translation for qualifying documents. </a:t>
            </a:r>
          </a:p>
          <a:p>
            <a:pPr marL="171360" indent="-171360">
              <a:lnSpc>
                <a:spcPct val="100000"/>
              </a:lnSpc>
              <a:buClr>
                <a:srgbClr val="000000"/>
              </a:buClr>
              <a:buFont typeface="Arial"/>
              <a:buChar char="•"/>
            </a:pPr>
            <a:r>
              <a:rPr lang="en-US" sz="2000" b="1" strike="noStrike" spc="-1" dirty="0">
                <a:solidFill>
                  <a:srgbClr val="000000"/>
                </a:solidFill>
                <a:latin typeface="Calibri"/>
              </a:rPr>
              <a:t>Peer-to-Peer Support:</a:t>
            </a:r>
            <a:r>
              <a:rPr lang="en-US" sz="2000" b="0" strike="noStrike" spc="-1" dirty="0">
                <a:solidFill>
                  <a:srgbClr val="000000"/>
                </a:solidFill>
                <a:latin typeface="Calibri"/>
              </a:rPr>
              <a:t> Support from a peer consultant with firsthand knowledge of military life. </a:t>
            </a:r>
          </a:p>
          <a:p>
            <a:pPr marL="171360" indent="-171360">
              <a:lnSpc>
                <a:spcPct val="100000"/>
              </a:lnSpc>
              <a:buClr>
                <a:srgbClr val="000000"/>
              </a:buClr>
              <a:buFont typeface="Arial"/>
              <a:buChar char="•"/>
            </a:pPr>
            <a:r>
              <a:rPr lang="en-US" sz="2000" b="1" strike="noStrike" spc="-1" dirty="0">
                <a:solidFill>
                  <a:srgbClr val="000000"/>
                </a:solidFill>
                <a:latin typeface="Calibri"/>
              </a:rPr>
              <a:t>Spouse Relocation and Transition:</a:t>
            </a:r>
            <a:r>
              <a:rPr lang="en-US" sz="2000" b="0" strike="noStrike" spc="-1" dirty="0">
                <a:solidFill>
                  <a:srgbClr val="000000"/>
                </a:solidFill>
                <a:latin typeface="Calibri"/>
              </a:rPr>
              <a:t> Free, personalized support for every step of the process. </a:t>
            </a:r>
          </a:p>
          <a:p>
            <a:pPr marL="171360" indent="-171360">
              <a:lnSpc>
                <a:spcPct val="100000"/>
              </a:lnSpc>
              <a:buClr>
                <a:srgbClr val="000000"/>
              </a:buClr>
              <a:buFont typeface="Arial"/>
              <a:buChar char="•"/>
            </a:pPr>
            <a:r>
              <a:rPr lang="en-US" sz="2000" b="1" strike="noStrike" spc="-1" dirty="0">
                <a:solidFill>
                  <a:srgbClr val="000000"/>
                </a:solidFill>
                <a:latin typeface="Calibri"/>
              </a:rPr>
              <a:t>Special Needs:</a:t>
            </a:r>
            <a:r>
              <a:rPr lang="en-US" sz="2000" b="0" strike="noStrike" spc="-1" dirty="0">
                <a:solidFill>
                  <a:srgbClr val="000000"/>
                </a:solidFill>
                <a:latin typeface="Calibri"/>
              </a:rPr>
              <a:t> Answers about the care and education of your family member with special needs. </a:t>
            </a:r>
          </a:p>
          <a:p>
            <a:pPr marL="171360" indent="-171360">
              <a:lnSpc>
                <a:spcPct val="100000"/>
              </a:lnSpc>
              <a:buClr>
                <a:srgbClr val="000000"/>
              </a:buClr>
              <a:buFont typeface="Arial"/>
              <a:buChar char="•"/>
            </a:pPr>
            <a:r>
              <a:rPr lang="en-US" sz="2000" b="1" strike="noStrike" spc="-1" dirty="0">
                <a:solidFill>
                  <a:srgbClr val="000000"/>
                </a:solidFill>
                <a:latin typeface="Calibri"/>
              </a:rPr>
              <a:t>Elder Care:</a:t>
            </a:r>
            <a:r>
              <a:rPr lang="en-US" sz="2000" b="0" strike="noStrike" spc="-1" dirty="0">
                <a:solidFill>
                  <a:srgbClr val="000000"/>
                </a:solidFill>
                <a:latin typeface="Calibri"/>
              </a:rPr>
              <a:t> Resources to support service members and spouses caring for aging family members. </a:t>
            </a:r>
          </a:p>
          <a:p>
            <a:pPr marL="171360" indent="-171360">
              <a:lnSpc>
                <a:spcPct val="100000"/>
              </a:lnSpc>
              <a:buClr>
                <a:srgbClr val="000000"/>
              </a:buClr>
              <a:buFont typeface="Arial"/>
              <a:buChar char="•"/>
            </a:pPr>
            <a:r>
              <a:rPr lang="en-US" sz="2000" b="1" strike="noStrike" spc="-1" dirty="0">
                <a:solidFill>
                  <a:srgbClr val="000000"/>
                </a:solidFill>
                <a:latin typeface="Calibri"/>
              </a:rPr>
              <a:t>Building Healthy Relationships</a:t>
            </a:r>
            <a:r>
              <a:rPr lang="en-US" sz="2000" b="0" strike="noStrike" spc="-1" dirty="0">
                <a:solidFill>
                  <a:srgbClr val="000000"/>
                </a:solidFill>
                <a:latin typeface="Calibri"/>
              </a:rPr>
              <a:t>: Education-based consultation to strengthen your relationships. </a:t>
            </a:r>
          </a:p>
          <a:p>
            <a:pPr marL="171360" indent="-171360">
              <a:lnSpc>
                <a:spcPct val="100000"/>
              </a:lnSpc>
              <a:buClr>
                <a:srgbClr val="000000"/>
              </a:buClr>
              <a:buFont typeface="Arial"/>
              <a:buChar char="•"/>
            </a:pPr>
            <a:r>
              <a:rPr lang="en-US" sz="2000" b="1" strike="noStrike" spc="-1" dirty="0">
                <a:solidFill>
                  <a:srgbClr val="000000"/>
                </a:solidFill>
                <a:latin typeface="Calibri"/>
              </a:rPr>
              <a:t>Transitioning Veterans:</a:t>
            </a:r>
            <a:r>
              <a:rPr lang="en-US" sz="2000" b="0" strike="noStrike" spc="-1" dirty="0">
                <a:solidFill>
                  <a:srgbClr val="000000"/>
                </a:solidFill>
                <a:latin typeface="Calibri"/>
              </a:rPr>
              <a:t> Personalized support as you transition to civilian life. </a:t>
            </a:r>
          </a:p>
          <a:p>
            <a:pPr marL="171360" indent="-171360">
              <a:lnSpc>
                <a:spcPct val="100000"/>
              </a:lnSpc>
              <a:buClr>
                <a:srgbClr val="000000"/>
              </a:buClr>
              <a:buFont typeface="Arial"/>
              <a:buChar char="•"/>
            </a:pPr>
            <a:r>
              <a:rPr lang="en-US" sz="2000" b="1" strike="noStrike" spc="-1" dirty="0">
                <a:solidFill>
                  <a:srgbClr val="000000"/>
                </a:solidFill>
                <a:latin typeface="Calibri"/>
              </a:rPr>
              <a:t>Financial and Tax Consultation:</a:t>
            </a:r>
            <a:r>
              <a:rPr lang="en-US" sz="2000" b="0" strike="noStrike" spc="-1" dirty="0">
                <a:solidFill>
                  <a:srgbClr val="000000"/>
                </a:solidFill>
                <a:latin typeface="Calibri"/>
              </a:rPr>
              <a:t> Expert answers to your financial and tax questions. </a:t>
            </a:r>
          </a:p>
          <a:p>
            <a:pPr>
              <a:lnSpc>
                <a:spcPct val="100000"/>
              </a:lnSpc>
              <a:buNone/>
            </a:pPr>
            <a:endParaRPr lang="en-US" sz="2000" b="0" strike="noStrike" spc="-1" dirty="0">
              <a:solidFill>
                <a:srgbClr val="000000"/>
              </a:solidFill>
              <a:latin typeface="Calibri"/>
            </a:endParaRPr>
          </a:p>
          <a:p>
            <a:pPr>
              <a:lnSpc>
                <a:spcPct val="100000"/>
              </a:lnSpc>
              <a:buNone/>
            </a:pPr>
            <a:r>
              <a:rPr lang="en-US" sz="2000" b="0" strike="noStrike" spc="-1" dirty="0">
                <a:solidFill>
                  <a:srgbClr val="000000"/>
                </a:solidFill>
                <a:latin typeface="Calibri"/>
              </a:rPr>
              <a:t>This list is just a sampling of the different areas we can help with. Reach out or visit the website to explore more. Anyone who needs personal support on an issue not addressed here can still contact us – we can arrange to connect them with the right help. </a:t>
            </a:r>
          </a:p>
          <a:p>
            <a:pPr>
              <a:lnSpc>
                <a:spcPct val="100000"/>
              </a:lnSpc>
              <a:buNone/>
            </a:pPr>
            <a:endParaRPr lang="en-US" sz="2000" b="0" strike="noStrike" spc="-1" dirty="0">
              <a:solidFill>
                <a:srgbClr val="000000"/>
              </a:solidFill>
              <a:latin typeface="Calibri"/>
            </a:endParaRPr>
          </a:p>
          <a:p>
            <a:pPr>
              <a:lnSpc>
                <a:spcPct val="100000"/>
              </a:lnSpc>
              <a:buNone/>
            </a:pPr>
            <a:endParaRPr lang="en-US" sz="2000" b="0" strike="noStrike" spc="-1" dirty="0">
              <a:solidFill>
                <a:srgbClr val="000000"/>
              </a:solidFill>
              <a:latin typeface="Calibri"/>
            </a:endParaRPr>
          </a:p>
          <a:p>
            <a:pPr>
              <a:lnSpc>
                <a:spcPct val="100000"/>
              </a:lnSpc>
              <a:buNone/>
            </a:pPr>
            <a:endParaRPr lang="en-US" sz="2000" b="0" strike="noStrike" spc="-1" dirty="0">
              <a:solidFill>
                <a:srgbClr val="000000"/>
              </a:solidFill>
              <a:latin typeface="Calibri"/>
            </a:endParaRPr>
          </a:p>
        </p:txBody>
      </p:sp>
      <p:sp>
        <p:nvSpPr>
          <p:cNvPr id="302" name="PlaceHolder 3"/>
          <p:cNvSpPr>
            <a:spLocks noGrp="1"/>
          </p:cNvSpPr>
          <p:nvPr>
            <p:ph type="sldNum" idx="17"/>
          </p:nvPr>
        </p:nvSpPr>
        <p:spPr>
          <a:xfrm>
            <a:off x="3970800" y="8830080"/>
            <a:ext cx="3037320" cy="466200"/>
          </a:xfrm>
          <a:prstGeom prst="rect">
            <a:avLst/>
          </a:prstGeom>
          <a:noFill/>
          <a:ln w="0">
            <a:noFill/>
          </a:ln>
        </p:spPr>
        <p:txBody>
          <a:bodyPr lIns="93240" tIns="46440" rIns="93240" bIns="46440" anchor="b">
            <a:noAutofit/>
          </a:bodyPr>
          <a:lstStyle>
            <a:lvl1pPr algn="r">
              <a:lnSpc>
                <a:spcPct val="100000"/>
              </a:lnSpc>
              <a:buNone/>
              <a:defRPr lang="en-US" sz="1200" b="0" strike="noStrike" spc="-1">
                <a:solidFill>
                  <a:srgbClr val="000000"/>
                </a:solidFill>
                <a:latin typeface="Calibri"/>
              </a:defRPr>
            </a:lvl1pPr>
          </a:lstStyle>
          <a:p>
            <a:pPr algn="r">
              <a:lnSpc>
                <a:spcPct val="100000"/>
              </a:lnSpc>
              <a:buNone/>
            </a:pPr>
            <a:fld id="{C9460A70-8A75-431A-8A79-625E45AB1D78}" type="slidenum">
              <a:rPr lang="en-US" sz="1200" b="0" strike="noStrike" spc="-1">
                <a:solidFill>
                  <a:srgbClr val="000000"/>
                </a:solidFill>
                <a:latin typeface="Calibri"/>
              </a:rPr>
              <a:t>3</a:t>
            </a:fld>
            <a:endParaRPr lang="en-US" sz="1200" b="0" strike="noStrike" spc="-1">
              <a:solidFill>
                <a:srgbClr val="000000"/>
              </a:solidFill>
              <a:latin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 name="PlaceHolder 1"/>
          <p:cNvSpPr>
            <a:spLocks noGrp="1" noRot="1" noChangeAspect="1"/>
          </p:cNvSpPr>
          <p:nvPr>
            <p:ph type="sldImg"/>
          </p:nvPr>
        </p:nvSpPr>
        <p:spPr>
          <a:xfrm>
            <a:off x="1414463" y="1162050"/>
            <a:ext cx="4181475" cy="3136900"/>
          </a:xfrm>
          <a:prstGeom prst="rect">
            <a:avLst/>
          </a:prstGeom>
          <a:ln w="0">
            <a:noFill/>
          </a:ln>
        </p:spPr>
      </p:sp>
      <p:sp>
        <p:nvSpPr>
          <p:cNvPr id="304" name="PlaceHolder 2"/>
          <p:cNvSpPr>
            <a:spLocks noGrp="1"/>
          </p:cNvSpPr>
          <p:nvPr>
            <p:ph type="body"/>
          </p:nvPr>
        </p:nvSpPr>
        <p:spPr>
          <a:xfrm>
            <a:off x="700920" y="4473720"/>
            <a:ext cx="5608080" cy="3660120"/>
          </a:xfrm>
          <a:prstGeom prst="rect">
            <a:avLst/>
          </a:prstGeom>
          <a:noFill/>
          <a:ln w="0">
            <a:noFill/>
          </a:ln>
        </p:spPr>
        <p:txBody>
          <a:bodyPr lIns="93240" tIns="46440" rIns="93240" bIns="46440" anchor="t">
            <a:noAutofit/>
          </a:bodyPr>
          <a:lstStyle/>
          <a:p>
            <a:pPr marL="216000" indent="-216000">
              <a:lnSpc>
                <a:spcPct val="100000"/>
              </a:lnSpc>
              <a:buNone/>
            </a:pPr>
            <a:r>
              <a:rPr lang="en-US" sz="2000" b="1" strike="noStrike" spc="-1" dirty="0">
                <a:solidFill>
                  <a:srgbClr val="000000"/>
                </a:solidFill>
                <a:latin typeface="Calibri"/>
              </a:rPr>
              <a:t>Confidential Counseling </a:t>
            </a:r>
            <a:endParaRPr lang="en-US" sz="2000" b="0" strike="noStrike" spc="-1" dirty="0">
              <a:solidFill>
                <a:srgbClr val="000000"/>
              </a:solidFill>
              <a:latin typeface="Calibri"/>
            </a:endParaRPr>
          </a:p>
          <a:p>
            <a:pPr marL="171360" indent="-171360">
              <a:lnSpc>
                <a:spcPct val="90000"/>
              </a:lnSpc>
              <a:spcBef>
                <a:spcPts val="1001"/>
              </a:spcBef>
              <a:buClr>
                <a:srgbClr val="000000"/>
              </a:buClr>
              <a:buFont typeface="Arial,Sans-Serif"/>
              <a:buChar char="•"/>
            </a:pPr>
            <a:r>
              <a:rPr lang="en-US" sz="2000" b="0" u="sng" strike="noStrike" spc="-1" dirty="0">
                <a:solidFill>
                  <a:srgbClr val="000000"/>
                </a:solidFill>
                <a:uFillTx/>
                <a:latin typeface="Calibri"/>
                <a:hlinkClick r:id="rId3"/>
              </a:rPr>
              <a:t>Confidential counseling</a:t>
            </a:r>
            <a:r>
              <a:rPr lang="en-US" sz="2000" b="0" strike="noStrike" spc="-1" dirty="0">
                <a:solidFill>
                  <a:srgbClr val="000000"/>
                </a:solidFill>
                <a:latin typeface="Calibri"/>
              </a:rPr>
              <a:t> is free and confidential. </a:t>
            </a:r>
          </a:p>
          <a:p>
            <a:pPr marL="171360" indent="-171360">
              <a:lnSpc>
                <a:spcPct val="90000"/>
              </a:lnSpc>
              <a:spcBef>
                <a:spcPts val="1001"/>
              </a:spcBef>
              <a:buClr>
                <a:srgbClr val="000000"/>
              </a:buClr>
              <a:buFont typeface="Arial,Sans-Serif"/>
              <a:buChar char="•"/>
            </a:pPr>
            <a:r>
              <a:rPr lang="en-US" sz="2000" b="0" strike="noStrike" spc="-1" dirty="0">
                <a:solidFill>
                  <a:srgbClr val="000000"/>
                </a:solidFill>
                <a:latin typeface="Calibri"/>
              </a:rPr>
              <a:t>Military OneSource eligible participants can talk through challenges like the stress of deployment, relationship rough patches, adjusting after a move and more.</a:t>
            </a:r>
          </a:p>
          <a:p>
            <a:pPr marL="171360" indent="-171360">
              <a:lnSpc>
                <a:spcPct val="90000"/>
              </a:lnSpc>
              <a:spcBef>
                <a:spcPts val="1001"/>
              </a:spcBef>
              <a:buClr>
                <a:srgbClr val="000000"/>
              </a:buClr>
              <a:buFont typeface="Arial,Sans-Serif"/>
              <a:buChar char="•"/>
            </a:pPr>
            <a:r>
              <a:rPr lang="en-US" sz="2000" b="0" strike="noStrike" spc="-1" dirty="0">
                <a:solidFill>
                  <a:srgbClr val="000000"/>
                </a:solidFill>
                <a:latin typeface="Calibri"/>
              </a:rPr>
              <a:t>This support doesn't cover assault, abuse or addiction BUT those who need help can reach out to MOS for referral to appropriate resources.</a:t>
            </a:r>
          </a:p>
        </p:txBody>
      </p:sp>
      <p:sp>
        <p:nvSpPr>
          <p:cNvPr id="305" name="PlaceHolder 3"/>
          <p:cNvSpPr>
            <a:spLocks noGrp="1"/>
          </p:cNvSpPr>
          <p:nvPr>
            <p:ph type="sldNum" idx="18"/>
          </p:nvPr>
        </p:nvSpPr>
        <p:spPr>
          <a:xfrm>
            <a:off x="3970800" y="8830080"/>
            <a:ext cx="3037320" cy="466200"/>
          </a:xfrm>
          <a:prstGeom prst="rect">
            <a:avLst/>
          </a:prstGeom>
          <a:noFill/>
          <a:ln w="0">
            <a:noFill/>
          </a:ln>
        </p:spPr>
        <p:txBody>
          <a:bodyPr lIns="93240" tIns="46440" rIns="93240" bIns="46440" anchor="b">
            <a:noAutofit/>
          </a:bodyPr>
          <a:lstStyle>
            <a:lvl1pPr algn="r">
              <a:lnSpc>
                <a:spcPct val="100000"/>
              </a:lnSpc>
              <a:buNone/>
              <a:defRPr lang="en-US" sz="1200" b="0" strike="noStrike" spc="-1">
                <a:solidFill>
                  <a:srgbClr val="000000"/>
                </a:solidFill>
                <a:latin typeface="Calibri"/>
              </a:defRPr>
            </a:lvl1pPr>
          </a:lstStyle>
          <a:p>
            <a:pPr algn="r">
              <a:lnSpc>
                <a:spcPct val="100000"/>
              </a:lnSpc>
              <a:buNone/>
            </a:pPr>
            <a:fld id="{E9D3D974-066D-4892-A7D4-F3C37010D8AF}" type="slidenum">
              <a:rPr lang="en-US" sz="1200" b="0" strike="noStrike" spc="-1">
                <a:solidFill>
                  <a:srgbClr val="000000"/>
                </a:solidFill>
                <a:latin typeface="Calibri"/>
              </a:rPr>
              <a:t>4</a:t>
            </a:fld>
            <a:endParaRPr lang="en-US" sz="1200" b="0" strike="noStrike" spc="-1">
              <a:solidFill>
                <a:srgbClr val="000000"/>
              </a:solidFill>
              <a:latin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 name="PlaceHolder 1"/>
          <p:cNvSpPr>
            <a:spLocks noGrp="1" noRot="1" noChangeAspect="1"/>
          </p:cNvSpPr>
          <p:nvPr>
            <p:ph type="sldImg"/>
          </p:nvPr>
        </p:nvSpPr>
        <p:spPr>
          <a:xfrm>
            <a:off x="1414463" y="1162050"/>
            <a:ext cx="4181475" cy="3136900"/>
          </a:xfrm>
          <a:prstGeom prst="rect">
            <a:avLst/>
          </a:prstGeom>
          <a:ln w="0">
            <a:noFill/>
          </a:ln>
        </p:spPr>
      </p:sp>
      <p:sp>
        <p:nvSpPr>
          <p:cNvPr id="307" name="PlaceHolder 2"/>
          <p:cNvSpPr>
            <a:spLocks noGrp="1"/>
          </p:cNvSpPr>
          <p:nvPr>
            <p:ph type="body"/>
          </p:nvPr>
        </p:nvSpPr>
        <p:spPr>
          <a:xfrm>
            <a:off x="700920" y="4473720"/>
            <a:ext cx="5608080" cy="3660120"/>
          </a:xfrm>
          <a:prstGeom prst="rect">
            <a:avLst/>
          </a:prstGeom>
          <a:noFill/>
          <a:ln w="0">
            <a:noFill/>
          </a:ln>
        </p:spPr>
        <p:txBody>
          <a:bodyPr lIns="93240" tIns="46440" rIns="93240" bIns="46440" anchor="t">
            <a:noAutofit/>
          </a:bodyPr>
          <a:lstStyle/>
          <a:p>
            <a:pPr marL="216000" indent="-216000">
              <a:lnSpc>
                <a:spcPct val="100000"/>
              </a:lnSpc>
              <a:buNone/>
            </a:pPr>
            <a:r>
              <a:rPr lang="en-US" sz="2000" b="1" strike="noStrike" spc="-1" dirty="0">
                <a:solidFill>
                  <a:srgbClr val="000000"/>
                </a:solidFill>
                <a:latin typeface="Calibri"/>
              </a:rPr>
              <a:t>The Military and Family Life Counseling Program supports service members, their families and survivors with confidential counseling worldwide. </a:t>
            </a:r>
            <a:endParaRPr lang="en-US" sz="2000" b="0" strike="noStrike" spc="-1" dirty="0">
              <a:solidFill>
                <a:srgbClr val="000000"/>
              </a:solidFill>
              <a:latin typeface="Calibri"/>
            </a:endParaRPr>
          </a:p>
          <a:p>
            <a:pPr marL="171360" indent="-171360">
              <a:lnSpc>
                <a:spcPct val="100000"/>
              </a:lnSpc>
              <a:buClr>
                <a:srgbClr val="000000"/>
              </a:buClr>
              <a:buFont typeface="Arial,Sans-Serif"/>
              <a:buChar char="•"/>
            </a:pPr>
            <a:r>
              <a:rPr lang="en-US" sz="2000" b="0" strike="noStrike" spc="-1" dirty="0">
                <a:solidFill>
                  <a:srgbClr val="000000"/>
                </a:solidFill>
                <a:latin typeface="Calibri"/>
              </a:rPr>
              <a:t>Counselors are trained to work with the military community.</a:t>
            </a:r>
          </a:p>
          <a:p>
            <a:pPr marL="171360" indent="-171360">
              <a:lnSpc>
                <a:spcPct val="100000"/>
              </a:lnSpc>
              <a:buClr>
                <a:srgbClr val="000000"/>
              </a:buClr>
              <a:buFont typeface="Arial,Sans-Serif"/>
              <a:buChar char="•"/>
            </a:pPr>
            <a:r>
              <a:rPr lang="en-US" sz="2000" b="0" strike="noStrike" spc="-1" dirty="0">
                <a:solidFill>
                  <a:srgbClr val="000000"/>
                </a:solidFill>
                <a:latin typeface="Calibri"/>
              </a:rPr>
              <a:t>They offer face-to-face counseling services, briefings and presentations to the military community both on and off the installation.</a:t>
            </a:r>
          </a:p>
          <a:p>
            <a:pPr>
              <a:lnSpc>
                <a:spcPct val="100000"/>
              </a:lnSpc>
              <a:buNone/>
            </a:pPr>
            <a:endParaRPr lang="en-US" sz="2000" b="0" strike="noStrike" spc="-1" dirty="0">
              <a:solidFill>
                <a:srgbClr val="000000"/>
              </a:solidFill>
              <a:latin typeface="Calibri"/>
            </a:endParaRPr>
          </a:p>
          <a:p>
            <a:pPr>
              <a:lnSpc>
                <a:spcPct val="100000"/>
              </a:lnSpc>
              <a:buNone/>
            </a:pPr>
            <a:r>
              <a:rPr lang="en-US" sz="2000" b="1" strike="noStrike" spc="-1" dirty="0">
                <a:solidFill>
                  <a:srgbClr val="000000"/>
                </a:solidFill>
                <a:latin typeface="Calibri"/>
              </a:rPr>
              <a:t>Child and youth behavioral military and family life counselors: </a:t>
            </a:r>
            <a:endParaRPr lang="en-US" sz="2000" b="0" strike="noStrike" spc="-1" dirty="0">
              <a:solidFill>
                <a:srgbClr val="000000"/>
              </a:solidFill>
              <a:latin typeface="Calibri"/>
            </a:endParaRPr>
          </a:p>
          <a:p>
            <a:pPr marL="171360" indent="-171360">
              <a:lnSpc>
                <a:spcPct val="100000"/>
              </a:lnSpc>
              <a:buClr>
                <a:srgbClr val="000000"/>
              </a:buClr>
              <a:buFont typeface="Arial,Sans-Serif"/>
              <a:buChar char="•"/>
            </a:pPr>
            <a:r>
              <a:rPr lang="en-US" sz="2000" b="0" strike="noStrike" spc="-1" dirty="0">
                <a:solidFill>
                  <a:srgbClr val="000000"/>
                </a:solidFill>
                <a:latin typeface="Calibri"/>
              </a:rPr>
              <a:t>Provide support to military children for a variety of issues.</a:t>
            </a:r>
          </a:p>
          <a:p>
            <a:pPr marL="171360" indent="-171360">
              <a:lnSpc>
                <a:spcPct val="100000"/>
              </a:lnSpc>
              <a:buClr>
                <a:srgbClr val="000000"/>
              </a:buClr>
              <a:buFont typeface="Arial,Sans-Serif"/>
              <a:buChar char="•"/>
            </a:pPr>
            <a:r>
              <a:rPr lang="en-US" sz="2000" b="0" strike="noStrike" spc="-1" dirty="0">
                <a:solidFill>
                  <a:srgbClr val="000000"/>
                </a:solidFill>
                <a:latin typeface="Calibri"/>
              </a:rPr>
              <a:t>Have a positive effect on general behavior, performance in school and relationships. </a:t>
            </a:r>
          </a:p>
          <a:p>
            <a:pPr marL="171360" indent="-171360">
              <a:lnSpc>
                <a:spcPct val="100000"/>
              </a:lnSpc>
              <a:buClr>
                <a:srgbClr val="000000"/>
              </a:buClr>
              <a:buFont typeface="Arial,Sans-Serif"/>
              <a:buChar char="•"/>
            </a:pPr>
            <a:r>
              <a:rPr lang="en-US" sz="2000" b="0" strike="noStrike" spc="-1" dirty="0">
                <a:solidFill>
                  <a:srgbClr val="000000"/>
                </a:solidFill>
                <a:latin typeface="Calibri"/>
              </a:rPr>
              <a:t>Work with kids to address: </a:t>
            </a:r>
          </a:p>
          <a:p>
            <a:pPr marL="628560" lvl="1" indent="-171360">
              <a:lnSpc>
                <a:spcPct val="100000"/>
              </a:lnSpc>
              <a:buClr>
                <a:srgbClr val="000000"/>
              </a:buClr>
              <a:buFont typeface="Courier New,monospace"/>
              <a:buChar char="o"/>
            </a:pPr>
            <a:r>
              <a:rPr lang="en-US" sz="2000" b="0" strike="noStrike" spc="-1" dirty="0">
                <a:solidFill>
                  <a:srgbClr val="000000"/>
                </a:solidFill>
                <a:latin typeface="Calibri"/>
              </a:rPr>
              <a:t>Self-esteem issues</a:t>
            </a:r>
          </a:p>
          <a:p>
            <a:pPr marL="628560" lvl="1" indent="-171360">
              <a:lnSpc>
                <a:spcPct val="100000"/>
              </a:lnSpc>
              <a:buClr>
                <a:srgbClr val="000000"/>
              </a:buClr>
              <a:buFont typeface="Courier New,monospace"/>
              <a:buChar char="o"/>
            </a:pPr>
            <a:r>
              <a:rPr lang="en-US" sz="2000" b="0" strike="noStrike" spc="-1" dirty="0">
                <a:solidFill>
                  <a:srgbClr val="000000"/>
                </a:solidFill>
                <a:latin typeface="Calibri"/>
              </a:rPr>
              <a:t>Communication and relationships at home and school</a:t>
            </a:r>
          </a:p>
          <a:p>
            <a:pPr marL="628560" lvl="1" indent="-171360">
              <a:lnSpc>
                <a:spcPct val="100000"/>
              </a:lnSpc>
              <a:buClr>
                <a:srgbClr val="000000"/>
              </a:buClr>
              <a:buFont typeface="Courier New,monospace"/>
              <a:buChar char="o"/>
            </a:pPr>
            <a:r>
              <a:rPr lang="en-US" sz="2000" b="0" strike="noStrike" spc="-1" dirty="0">
                <a:solidFill>
                  <a:srgbClr val="000000"/>
                </a:solidFill>
                <a:latin typeface="Calibri"/>
              </a:rPr>
              <a:t>Life skills, such as problem solving and adjustment</a:t>
            </a:r>
          </a:p>
          <a:p>
            <a:pPr marL="628560" lvl="1" indent="-171360">
              <a:lnSpc>
                <a:spcPct val="100000"/>
              </a:lnSpc>
              <a:buClr>
                <a:srgbClr val="000000"/>
              </a:buClr>
              <a:buFont typeface="Courier New,monospace"/>
              <a:buChar char="o"/>
            </a:pPr>
            <a:r>
              <a:rPr lang="en-US" sz="2000" b="0" strike="noStrike" spc="-1" dirty="0">
                <a:solidFill>
                  <a:srgbClr val="000000"/>
                </a:solidFill>
                <a:latin typeface="Calibri"/>
              </a:rPr>
              <a:t>Behavioral issues, including bullying and anger management</a:t>
            </a:r>
          </a:p>
          <a:p>
            <a:pPr marL="628560" lvl="1" indent="-171360">
              <a:lnSpc>
                <a:spcPct val="100000"/>
              </a:lnSpc>
              <a:buClr>
                <a:srgbClr val="000000"/>
              </a:buClr>
              <a:buFont typeface="Courier New,monospace"/>
              <a:buChar char="o"/>
            </a:pPr>
            <a:r>
              <a:rPr lang="en-US" sz="2000" b="0" strike="noStrike" spc="-1" dirty="0">
                <a:solidFill>
                  <a:srgbClr val="000000"/>
                </a:solidFill>
                <a:latin typeface="Calibri"/>
              </a:rPr>
              <a:t>Changes at home, such as deployment, reunion, divorce and grief</a:t>
            </a:r>
          </a:p>
          <a:p>
            <a:pPr>
              <a:lnSpc>
                <a:spcPct val="100000"/>
              </a:lnSpc>
              <a:buNone/>
            </a:pPr>
            <a:endParaRPr lang="en-US" sz="2000" b="0" strike="noStrike" spc="-1" dirty="0">
              <a:solidFill>
                <a:srgbClr val="000000"/>
              </a:solidFill>
              <a:latin typeface="Calibri"/>
            </a:endParaRPr>
          </a:p>
          <a:p>
            <a:pPr>
              <a:lnSpc>
                <a:spcPct val="100000"/>
              </a:lnSpc>
              <a:buNone/>
            </a:pPr>
            <a:endParaRPr lang="en-US" sz="2000" b="0" strike="noStrike" spc="-1" dirty="0">
              <a:solidFill>
                <a:srgbClr val="000000"/>
              </a:solidFill>
              <a:latin typeface="Calibri"/>
            </a:endParaRPr>
          </a:p>
          <a:p>
            <a:pPr>
              <a:lnSpc>
                <a:spcPct val="100000"/>
              </a:lnSpc>
              <a:buNone/>
            </a:pPr>
            <a:endParaRPr lang="en-US" sz="2000" b="0" strike="noStrike" spc="-1" dirty="0">
              <a:solidFill>
                <a:srgbClr val="000000"/>
              </a:solidFill>
              <a:latin typeface="Calibri"/>
            </a:endParaRPr>
          </a:p>
          <a:p>
            <a:pPr>
              <a:lnSpc>
                <a:spcPct val="100000"/>
              </a:lnSpc>
              <a:buNone/>
            </a:pPr>
            <a:endParaRPr lang="en-US" sz="2000" b="0" strike="noStrike" spc="-1" dirty="0">
              <a:solidFill>
                <a:srgbClr val="000000"/>
              </a:solidFill>
              <a:latin typeface="Calibri"/>
            </a:endParaRPr>
          </a:p>
        </p:txBody>
      </p:sp>
      <p:sp>
        <p:nvSpPr>
          <p:cNvPr id="308" name="PlaceHolder 3"/>
          <p:cNvSpPr>
            <a:spLocks noGrp="1"/>
          </p:cNvSpPr>
          <p:nvPr>
            <p:ph type="sldNum" idx="19"/>
          </p:nvPr>
        </p:nvSpPr>
        <p:spPr>
          <a:xfrm>
            <a:off x="3970800" y="8830080"/>
            <a:ext cx="3037320" cy="466200"/>
          </a:xfrm>
          <a:prstGeom prst="rect">
            <a:avLst/>
          </a:prstGeom>
          <a:noFill/>
          <a:ln w="0">
            <a:noFill/>
          </a:ln>
        </p:spPr>
        <p:txBody>
          <a:bodyPr lIns="93240" tIns="46440" rIns="93240" bIns="46440" anchor="b">
            <a:noAutofit/>
          </a:bodyPr>
          <a:lstStyle>
            <a:lvl1pPr algn="r">
              <a:lnSpc>
                <a:spcPct val="100000"/>
              </a:lnSpc>
              <a:buNone/>
              <a:defRPr lang="en-US" sz="1200" b="0" strike="noStrike" spc="-1">
                <a:solidFill>
                  <a:srgbClr val="000000"/>
                </a:solidFill>
                <a:latin typeface="Calibri"/>
              </a:defRPr>
            </a:lvl1pPr>
          </a:lstStyle>
          <a:p>
            <a:pPr algn="r">
              <a:lnSpc>
                <a:spcPct val="100000"/>
              </a:lnSpc>
              <a:buNone/>
            </a:pPr>
            <a:fld id="{803BD315-CEE8-4B06-A3BA-27B406260F5E}" type="slidenum">
              <a:rPr lang="en-US" sz="1200" b="0" strike="noStrike" spc="-1">
                <a:solidFill>
                  <a:srgbClr val="000000"/>
                </a:solidFill>
                <a:latin typeface="Calibri"/>
              </a:rPr>
              <a:t>5</a:t>
            </a:fld>
            <a:endParaRPr lang="en-US" sz="1200" b="0" strike="noStrike" spc="-1">
              <a:solidFill>
                <a:srgbClr val="000000"/>
              </a:solidFill>
              <a:latin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 name="PlaceHolder 1"/>
          <p:cNvSpPr>
            <a:spLocks noGrp="1" noRot="1" noChangeAspect="1"/>
          </p:cNvSpPr>
          <p:nvPr>
            <p:ph type="sldImg"/>
          </p:nvPr>
        </p:nvSpPr>
        <p:spPr>
          <a:xfrm>
            <a:off x="1414463" y="1162050"/>
            <a:ext cx="4181475" cy="3136900"/>
          </a:xfrm>
          <a:prstGeom prst="rect">
            <a:avLst/>
          </a:prstGeom>
          <a:ln w="0">
            <a:noFill/>
          </a:ln>
        </p:spPr>
      </p:sp>
      <p:sp>
        <p:nvSpPr>
          <p:cNvPr id="310" name="PlaceHolder 2"/>
          <p:cNvSpPr>
            <a:spLocks noGrp="1"/>
          </p:cNvSpPr>
          <p:nvPr>
            <p:ph type="body"/>
          </p:nvPr>
        </p:nvSpPr>
        <p:spPr>
          <a:xfrm>
            <a:off x="700920" y="4473720"/>
            <a:ext cx="5608080" cy="3660120"/>
          </a:xfrm>
          <a:prstGeom prst="rect">
            <a:avLst/>
          </a:prstGeom>
          <a:noFill/>
          <a:ln w="0">
            <a:noFill/>
          </a:ln>
        </p:spPr>
        <p:txBody>
          <a:bodyPr lIns="93240" tIns="46440" rIns="93240" bIns="46440" anchor="t">
            <a:noAutofit/>
          </a:bodyPr>
          <a:lstStyle/>
          <a:p>
            <a:pPr marL="216000" indent="-216000">
              <a:lnSpc>
                <a:spcPct val="100000"/>
              </a:lnSpc>
              <a:buNone/>
            </a:pPr>
            <a:r>
              <a:rPr lang="en-US" sz="2000" b="1" strike="noStrike" spc="-1" dirty="0">
                <a:solidFill>
                  <a:srgbClr val="000000"/>
                </a:solidFill>
                <a:latin typeface="Calibri"/>
              </a:rPr>
              <a:t>Spouse Education and Career Opportunities</a:t>
            </a:r>
            <a:endParaRPr lang="en-US" sz="2000" b="0" strike="noStrike" spc="-1" dirty="0">
              <a:solidFill>
                <a:srgbClr val="000000"/>
              </a:solidFill>
              <a:latin typeface="Calibri"/>
            </a:endParaRPr>
          </a:p>
          <a:p>
            <a:pPr marL="216000" indent="-216000">
              <a:lnSpc>
                <a:spcPct val="100000"/>
              </a:lnSpc>
              <a:buNone/>
            </a:pPr>
            <a:r>
              <a:rPr lang="en-US" sz="2000" b="0" strike="noStrike" spc="-1" dirty="0">
                <a:solidFill>
                  <a:srgbClr val="000000"/>
                </a:solidFill>
                <a:latin typeface="Calibri"/>
              </a:rPr>
              <a:t>SECO and its associated programs offer military spouses: </a:t>
            </a:r>
          </a:p>
          <a:p>
            <a:pPr marL="171360" indent="-171360">
              <a:lnSpc>
                <a:spcPct val="100000"/>
              </a:lnSpc>
              <a:buClr>
                <a:srgbClr val="000000"/>
              </a:buClr>
              <a:buFont typeface="Arial,Sans-Serif"/>
              <a:buChar char="•"/>
            </a:pPr>
            <a:r>
              <a:rPr lang="en-US" sz="2000" b="0" strike="noStrike" spc="-1" dirty="0">
                <a:solidFill>
                  <a:srgbClr val="000000"/>
                </a:solidFill>
                <a:latin typeface="Calibri"/>
              </a:rPr>
              <a:t>Free career and education coaching</a:t>
            </a:r>
          </a:p>
          <a:p>
            <a:pPr marL="171360" indent="-171360">
              <a:lnSpc>
                <a:spcPct val="100000"/>
              </a:lnSpc>
              <a:buClr>
                <a:srgbClr val="000000"/>
              </a:buClr>
              <a:buFont typeface="Arial,Sans-Serif"/>
              <a:buChar char="•"/>
            </a:pPr>
            <a:r>
              <a:rPr lang="en-US" sz="2000" b="0" strike="noStrike" spc="-1" dirty="0">
                <a:solidFill>
                  <a:srgbClr val="000000"/>
                </a:solidFill>
                <a:latin typeface="Calibri"/>
              </a:rPr>
              <a:t>Up to $4,000 in financial assistance toward a license, certification or associate degree</a:t>
            </a:r>
          </a:p>
          <a:p>
            <a:pPr marL="171360" indent="-171360">
              <a:lnSpc>
                <a:spcPct val="100000"/>
              </a:lnSpc>
              <a:buClr>
                <a:srgbClr val="000000"/>
              </a:buClr>
              <a:buFont typeface="Arial,Sans-Serif"/>
              <a:buChar char="•"/>
            </a:pPr>
            <a:r>
              <a:rPr lang="en-US" sz="2000" b="0" strike="noStrike" spc="-1" dirty="0">
                <a:solidFill>
                  <a:srgbClr val="000000"/>
                </a:solidFill>
                <a:latin typeface="Calibri"/>
              </a:rPr>
              <a:t>Job opportunities through the Military Spouse Employment Partnership</a:t>
            </a:r>
          </a:p>
          <a:p>
            <a:pPr marL="171360" indent="-171360">
              <a:lnSpc>
                <a:spcPct val="100000"/>
              </a:lnSpc>
              <a:buClr>
                <a:srgbClr val="000000"/>
              </a:buClr>
              <a:buFont typeface="Arial,Sans-Serif"/>
              <a:buChar char="•"/>
            </a:pPr>
            <a:r>
              <a:rPr lang="en-US" sz="2000" b="0" strike="noStrike" spc="-1" dirty="0">
                <a:solidFill>
                  <a:srgbClr val="000000"/>
                </a:solidFill>
                <a:latin typeface="Calibri"/>
              </a:rPr>
              <a:t>Other free resources and support for achieving goals (resume help, self-assessments, free memberships)</a:t>
            </a:r>
          </a:p>
          <a:p>
            <a:pPr>
              <a:lnSpc>
                <a:spcPct val="100000"/>
              </a:lnSpc>
              <a:buNone/>
            </a:pPr>
            <a:endParaRPr lang="en-US" sz="2000" b="0" strike="noStrike" spc="-1" dirty="0">
              <a:solidFill>
                <a:srgbClr val="000000"/>
              </a:solidFill>
              <a:latin typeface="Calibri"/>
            </a:endParaRPr>
          </a:p>
          <a:p>
            <a:pPr>
              <a:lnSpc>
                <a:spcPct val="100000"/>
              </a:lnSpc>
              <a:buNone/>
            </a:pPr>
            <a:endParaRPr lang="en-US" sz="2000" b="0" strike="noStrike" spc="-1" dirty="0">
              <a:solidFill>
                <a:srgbClr val="000000"/>
              </a:solidFill>
              <a:latin typeface="Calibri"/>
            </a:endParaRPr>
          </a:p>
          <a:p>
            <a:pPr>
              <a:lnSpc>
                <a:spcPct val="100000"/>
              </a:lnSpc>
              <a:buNone/>
            </a:pPr>
            <a:endParaRPr lang="en-US" sz="2000" b="0" strike="noStrike" spc="-1" dirty="0">
              <a:solidFill>
                <a:srgbClr val="000000"/>
              </a:solidFill>
              <a:latin typeface="Calibri"/>
            </a:endParaRPr>
          </a:p>
        </p:txBody>
      </p:sp>
      <p:sp>
        <p:nvSpPr>
          <p:cNvPr id="311" name="PlaceHolder 3"/>
          <p:cNvSpPr>
            <a:spLocks noGrp="1"/>
          </p:cNvSpPr>
          <p:nvPr>
            <p:ph type="sldNum" idx="20"/>
          </p:nvPr>
        </p:nvSpPr>
        <p:spPr>
          <a:xfrm>
            <a:off x="3970800" y="8830080"/>
            <a:ext cx="3037320" cy="466200"/>
          </a:xfrm>
          <a:prstGeom prst="rect">
            <a:avLst/>
          </a:prstGeom>
          <a:noFill/>
          <a:ln w="0">
            <a:noFill/>
          </a:ln>
        </p:spPr>
        <p:txBody>
          <a:bodyPr lIns="93240" tIns="46440" rIns="93240" bIns="46440" anchor="b">
            <a:noAutofit/>
          </a:bodyPr>
          <a:lstStyle>
            <a:lvl1pPr algn="r">
              <a:lnSpc>
                <a:spcPct val="100000"/>
              </a:lnSpc>
              <a:buNone/>
              <a:defRPr lang="en-US" sz="1200" b="0" strike="noStrike" spc="-1">
                <a:solidFill>
                  <a:srgbClr val="000000"/>
                </a:solidFill>
                <a:latin typeface="Calibri"/>
              </a:defRPr>
            </a:lvl1pPr>
          </a:lstStyle>
          <a:p>
            <a:pPr algn="r">
              <a:lnSpc>
                <a:spcPct val="100000"/>
              </a:lnSpc>
              <a:buNone/>
            </a:pPr>
            <a:fld id="{9BDD3E35-B898-493D-AB17-0587240432CC}" type="slidenum">
              <a:rPr lang="en-US" sz="1200" b="0" strike="noStrike" spc="-1">
                <a:solidFill>
                  <a:srgbClr val="000000"/>
                </a:solidFill>
                <a:latin typeface="Calibri"/>
              </a:rPr>
              <a:t>6</a:t>
            </a:fld>
            <a:endParaRPr lang="en-US" sz="1200" b="0" strike="noStrike" spc="-1">
              <a:solidFill>
                <a:srgbClr val="000000"/>
              </a:solidFill>
              <a:latin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 name="PlaceHolder 1"/>
          <p:cNvSpPr>
            <a:spLocks noGrp="1" noRot="1" noChangeAspect="1"/>
          </p:cNvSpPr>
          <p:nvPr>
            <p:ph type="sldImg"/>
          </p:nvPr>
        </p:nvSpPr>
        <p:spPr>
          <a:xfrm>
            <a:off x="1414463" y="1162050"/>
            <a:ext cx="4181475" cy="3136900"/>
          </a:xfrm>
          <a:prstGeom prst="rect">
            <a:avLst/>
          </a:prstGeom>
          <a:ln w="0">
            <a:noFill/>
          </a:ln>
        </p:spPr>
      </p:sp>
      <p:sp>
        <p:nvSpPr>
          <p:cNvPr id="313" name="PlaceHolder 2"/>
          <p:cNvSpPr>
            <a:spLocks noGrp="1"/>
          </p:cNvSpPr>
          <p:nvPr>
            <p:ph type="body"/>
          </p:nvPr>
        </p:nvSpPr>
        <p:spPr>
          <a:xfrm>
            <a:off x="700920" y="4473720"/>
            <a:ext cx="5608080" cy="3660120"/>
          </a:xfrm>
          <a:prstGeom prst="rect">
            <a:avLst/>
          </a:prstGeom>
          <a:noFill/>
          <a:ln w="0">
            <a:noFill/>
          </a:ln>
        </p:spPr>
        <p:txBody>
          <a:bodyPr lIns="93240" tIns="46440" rIns="93240" bIns="46440" anchor="t">
            <a:noAutofit/>
          </a:bodyPr>
          <a:lstStyle/>
          <a:p>
            <a:pPr marL="216000" indent="-216000">
              <a:lnSpc>
                <a:spcPct val="100000"/>
              </a:lnSpc>
              <a:buNone/>
            </a:pPr>
            <a:r>
              <a:rPr lang="en-US" sz="2000" b="0" strike="noStrike" spc="-1" dirty="0">
                <a:solidFill>
                  <a:srgbClr val="000000"/>
                </a:solidFill>
                <a:latin typeface="Calibri"/>
              </a:rPr>
              <a:t>Military OneSource connects service members and their families to a range of support for military life, including online tools and apps.</a:t>
            </a:r>
          </a:p>
          <a:p>
            <a:pPr marL="216000" indent="-216000">
              <a:lnSpc>
                <a:spcPct val="100000"/>
              </a:lnSpc>
              <a:buNone/>
            </a:pPr>
            <a:r>
              <a:rPr lang="en-US" sz="2000" b="0" strike="noStrike" spc="-1" dirty="0">
                <a:solidFill>
                  <a:srgbClr val="000000"/>
                </a:solidFill>
                <a:latin typeface="Calibri"/>
              </a:rPr>
              <a:t>This list is a sampling of the different resources; reach out or visit the website to explore more. </a:t>
            </a:r>
          </a:p>
          <a:p>
            <a:pPr>
              <a:lnSpc>
                <a:spcPct val="80000"/>
              </a:lnSpc>
              <a:spcBef>
                <a:spcPts val="1001"/>
              </a:spcBef>
              <a:buNone/>
            </a:pPr>
            <a:endParaRPr lang="en-US" sz="2000" b="0" strike="noStrike" spc="-1" dirty="0">
              <a:solidFill>
                <a:srgbClr val="000000"/>
              </a:solidFill>
              <a:latin typeface="Calibri"/>
            </a:endParaRPr>
          </a:p>
          <a:p>
            <a:pPr marL="171360" indent="-171360">
              <a:lnSpc>
                <a:spcPct val="80000"/>
              </a:lnSpc>
              <a:spcBef>
                <a:spcPts val="1001"/>
              </a:spcBef>
              <a:buClr>
                <a:srgbClr val="000000"/>
              </a:buClr>
              <a:buFont typeface="Arial"/>
              <a:buChar char="•"/>
            </a:pPr>
            <a:r>
              <a:rPr lang="en-US" sz="2000" b="1" strike="noStrike" spc="-1">
                <a:solidFill>
                  <a:srgbClr val="000000"/>
                </a:solidFill>
                <a:latin typeface="Calibri"/>
              </a:rPr>
              <a:t>Plan </a:t>
            </a:r>
            <a:r>
              <a:rPr lang="en-US" sz="2000" b="1" strike="noStrike" spc="-1" dirty="0">
                <a:solidFill>
                  <a:srgbClr val="000000"/>
                </a:solidFill>
                <a:latin typeface="Calibri"/>
              </a:rPr>
              <a:t>My Move</a:t>
            </a:r>
            <a:br>
              <a:rPr sz="2000" dirty="0"/>
            </a:br>
            <a:r>
              <a:rPr lang="en-US" sz="2000" b="0" strike="noStrike" spc="-1" dirty="0">
                <a:solidFill>
                  <a:srgbClr val="000000"/>
                </a:solidFill>
                <a:latin typeface="Calibri"/>
              </a:rPr>
              <a:t>Users can answer a few questions and the </a:t>
            </a:r>
            <a:r>
              <a:rPr lang="en-US" sz="2000" b="0" u="sng" strike="noStrike" spc="-1" dirty="0">
                <a:solidFill>
                  <a:srgbClr val="000000"/>
                </a:solidFill>
                <a:uFillTx/>
                <a:latin typeface="Calibri"/>
                <a:hlinkClick r:id="rId3"/>
              </a:rPr>
              <a:t>Plan My Move</a:t>
            </a:r>
            <a:r>
              <a:rPr lang="en-US" sz="2000" b="0" strike="noStrike" spc="-1" dirty="0">
                <a:solidFill>
                  <a:srgbClr val="000000"/>
                </a:solidFill>
                <a:latin typeface="Calibri"/>
              </a:rPr>
              <a:t> tool will populate a checklist with information about the tasks they need to complete, and how and when to complete them.</a:t>
            </a:r>
          </a:p>
          <a:p>
            <a:pPr>
              <a:lnSpc>
                <a:spcPct val="80000"/>
              </a:lnSpc>
              <a:spcBef>
                <a:spcPts val="1001"/>
              </a:spcBef>
              <a:buNone/>
            </a:pPr>
            <a:endParaRPr lang="en-US" sz="2000" b="0" strike="noStrike" spc="-1" dirty="0">
              <a:solidFill>
                <a:srgbClr val="000000"/>
              </a:solidFill>
              <a:latin typeface="Calibri"/>
            </a:endParaRPr>
          </a:p>
          <a:p>
            <a:pPr marL="171360" indent="-171360">
              <a:lnSpc>
                <a:spcPct val="90000"/>
              </a:lnSpc>
              <a:spcBef>
                <a:spcPts val="1001"/>
              </a:spcBef>
              <a:buClr>
                <a:srgbClr val="000000"/>
              </a:buClr>
              <a:buFont typeface="Arial"/>
              <a:buChar char="•"/>
            </a:pPr>
            <a:r>
              <a:rPr lang="en-US" sz="2000" b="1" u="sng" strike="noStrike" spc="-1" dirty="0">
                <a:solidFill>
                  <a:srgbClr val="000000"/>
                </a:solidFill>
                <a:uFillTx/>
                <a:latin typeface="Calibri"/>
                <a:hlinkClick r:id="rId4"/>
              </a:rPr>
              <a:t>MilitaryINSTALLATIONS</a:t>
            </a:r>
            <a:br>
              <a:rPr sz="2000" dirty="0"/>
            </a:br>
            <a:r>
              <a:rPr lang="en-US" sz="2000" b="0" strike="noStrike" spc="-1" dirty="0">
                <a:solidFill>
                  <a:srgbClr val="000000"/>
                </a:solidFill>
                <a:latin typeface="Calibri"/>
              </a:rPr>
              <a:t>Helps service members and their families get to know a new location</a:t>
            </a:r>
            <a:br>
              <a:rPr sz="2000" dirty="0"/>
            </a:br>
            <a:r>
              <a:rPr lang="en-US" sz="2000" b="0" strike="noStrike" spc="-1" dirty="0">
                <a:solidFill>
                  <a:srgbClr val="000000"/>
                </a:solidFill>
                <a:latin typeface="Calibri"/>
              </a:rPr>
              <a:t>Search by installation or program</a:t>
            </a:r>
            <a:br>
              <a:rPr sz="2000" dirty="0"/>
            </a:br>
            <a:r>
              <a:rPr lang="en-US" sz="2000" b="0" strike="noStrike" spc="-1" dirty="0">
                <a:solidFill>
                  <a:srgbClr val="000000"/>
                </a:solidFill>
                <a:latin typeface="Calibri"/>
              </a:rPr>
              <a:t>Find contact information for different support programs – address, hours, phone number and more</a:t>
            </a:r>
            <a:br>
              <a:rPr sz="2000" dirty="0"/>
            </a:br>
            <a:r>
              <a:rPr lang="en-US" sz="2000" b="0" strike="noStrike" spc="-1" dirty="0">
                <a:solidFill>
                  <a:srgbClr val="000000"/>
                </a:solidFill>
                <a:latin typeface="Calibri"/>
              </a:rPr>
              <a:t>See pictures of an installation and learn about resources in the surrounding community </a:t>
            </a:r>
          </a:p>
          <a:p>
            <a:pPr>
              <a:lnSpc>
                <a:spcPct val="80000"/>
              </a:lnSpc>
              <a:spcBef>
                <a:spcPts val="1001"/>
              </a:spcBef>
              <a:buNone/>
            </a:pPr>
            <a:endParaRPr lang="en-US" sz="2000" b="0" strike="noStrike" spc="-1" dirty="0">
              <a:solidFill>
                <a:srgbClr val="000000"/>
              </a:solidFill>
              <a:latin typeface="Calibri"/>
            </a:endParaRPr>
          </a:p>
          <a:p>
            <a:pPr marL="171360" indent="-171360">
              <a:lnSpc>
                <a:spcPct val="100000"/>
              </a:lnSpc>
              <a:buClr>
                <a:srgbClr val="000000"/>
              </a:buClr>
              <a:buFont typeface="Arial"/>
              <a:buChar char="•"/>
            </a:pPr>
            <a:r>
              <a:rPr lang="en-US" sz="2000" b="1" strike="noStrike" spc="-1" dirty="0">
                <a:solidFill>
                  <a:srgbClr val="000000"/>
                </a:solidFill>
                <a:latin typeface="Calibri"/>
              </a:rPr>
              <a:t>Spouse Education and Career Opportunities</a:t>
            </a:r>
            <a:br>
              <a:rPr sz="2000" dirty="0"/>
            </a:br>
            <a:r>
              <a:rPr lang="en-US" sz="2000" b="0" strike="noStrike" spc="-1" dirty="0">
                <a:solidFill>
                  <a:srgbClr val="000000"/>
                </a:solidFill>
                <a:latin typeface="Calibri"/>
              </a:rPr>
              <a:t>SECO and its associated programs offer military spouses free career and education coaching as well as other free resources and support for achieving goals (resume help, mock interviews, self-assessments, free tools and more)</a:t>
            </a:r>
          </a:p>
          <a:p>
            <a:pPr>
              <a:lnSpc>
                <a:spcPct val="100000"/>
              </a:lnSpc>
              <a:buNone/>
            </a:pPr>
            <a:endParaRPr lang="en-US" sz="2000" b="0" strike="noStrike" spc="-1" dirty="0">
              <a:solidFill>
                <a:srgbClr val="000000"/>
              </a:solidFill>
              <a:latin typeface="Calibri"/>
            </a:endParaRPr>
          </a:p>
          <a:p>
            <a:pPr marL="171360" indent="-171360">
              <a:lnSpc>
                <a:spcPct val="80000"/>
              </a:lnSpc>
              <a:spcBef>
                <a:spcPts val="1001"/>
              </a:spcBef>
              <a:buClr>
                <a:srgbClr val="000000"/>
              </a:buClr>
              <a:buFont typeface="Arial"/>
              <a:buChar char="•"/>
            </a:pPr>
            <a:r>
              <a:rPr lang="en-US" sz="2000" b="1" strike="noStrike" spc="-1" dirty="0">
                <a:solidFill>
                  <a:srgbClr val="000000"/>
                </a:solidFill>
                <a:latin typeface="Calibri"/>
              </a:rPr>
              <a:t>Military Spouse Employment Partnership</a:t>
            </a:r>
            <a:br>
              <a:rPr sz="2000" dirty="0"/>
            </a:br>
            <a:r>
              <a:rPr lang="en-US" sz="2000" b="0" strike="noStrike" spc="-1" dirty="0">
                <a:solidFill>
                  <a:srgbClr val="000000"/>
                </a:solidFill>
                <a:latin typeface="Calibri"/>
              </a:rPr>
              <a:t>Military spouses can find job openings and networking opportunities with employers committed to hiring, retaining and promoting military spouses</a:t>
            </a:r>
          </a:p>
          <a:p>
            <a:pPr>
              <a:lnSpc>
                <a:spcPct val="80000"/>
              </a:lnSpc>
              <a:spcBef>
                <a:spcPts val="1001"/>
              </a:spcBef>
              <a:buNone/>
            </a:pPr>
            <a:endParaRPr lang="en-US" sz="2000" b="0" strike="noStrike" spc="-1" dirty="0">
              <a:solidFill>
                <a:srgbClr val="000000"/>
              </a:solidFill>
              <a:latin typeface="Calibri"/>
            </a:endParaRPr>
          </a:p>
          <a:p>
            <a:pPr marL="171360" indent="-171360">
              <a:lnSpc>
                <a:spcPct val="80000"/>
              </a:lnSpc>
              <a:spcBef>
                <a:spcPts val="1001"/>
              </a:spcBef>
              <a:buClr>
                <a:srgbClr val="000000"/>
              </a:buClr>
              <a:buFont typeface="Arial"/>
              <a:buChar char="•"/>
            </a:pPr>
            <a:r>
              <a:rPr lang="en-US" sz="2000" b="1" strike="noStrike" spc="-1" dirty="0">
                <a:solidFill>
                  <a:srgbClr val="000000"/>
                </a:solidFill>
                <a:latin typeface="Calibri"/>
              </a:rPr>
              <a:t>My Career Advancement Account</a:t>
            </a:r>
            <a:br>
              <a:rPr sz="2000" dirty="0"/>
            </a:br>
            <a:r>
              <a:rPr lang="en-US" sz="2000" b="0" strike="noStrike" spc="-1" dirty="0">
                <a:solidFill>
                  <a:srgbClr val="000000"/>
                </a:solidFill>
                <a:latin typeface="Calibri"/>
              </a:rPr>
              <a:t>Military spouses might qualify for $4,000 in financial assistance toward a license, certification or associates degree through the My Career Advancement Account.</a:t>
            </a:r>
          </a:p>
          <a:p>
            <a:pPr>
              <a:lnSpc>
                <a:spcPct val="90000"/>
              </a:lnSpc>
              <a:spcBef>
                <a:spcPts val="1001"/>
              </a:spcBef>
              <a:buNone/>
            </a:pPr>
            <a:endParaRPr lang="en-US" sz="2000" b="0" strike="noStrike" spc="-1" dirty="0">
              <a:solidFill>
                <a:srgbClr val="000000"/>
              </a:solidFill>
              <a:latin typeface="Calibri"/>
            </a:endParaRPr>
          </a:p>
          <a:p>
            <a:pPr marL="171360" indent="-171360">
              <a:lnSpc>
                <a:spcPct val="80000"/>
              </a:lnSpc>
              <a:spcBef>
                <a:spcPts val="1001"/>
              </a:spcBef>
              <a:buClr>
                <a:srgbClr val="000000"/>
              </a:buClr>
              <a:buFont typeface="Arial"/>
              <a:buChar char="•"/>
            </a:pPr>
            <a:r>
              <a:rPr lang="en-US" sz="2000" b="1" strike="noStrike" spc="-1" dirty="0">
                <a:solidFill>
                  <a:srgbClr val="000000"/>
                </a:solidFill>
                <a:latin typeface="Calibri"/>
              </a:rPr>
              <a:t>MilLife Learning </a:t>
            </a:r>
            <a:br>
              <a:rPr sz="2000" dirty="0"/>
            </a:br>
            <a:r>
              <a:rPr lang="en-US" sz="2000" b="0" strike="noStrike" spc="-1" dirty="0">
                <a:solidFill>
                  <a:srgbClr val="000000"/>
                </a:solidFill>
                <a:latin typeface="Calibri"/>
              </a:rPr>
              <a:t>This online learning platform helps service members, their families, survivors and those who support them get key info about military life and support</a:t>
            </a:r>
            <a:br>
              <a:rPr sz="2000" dirty="0"/>
            </a:br>
            <a:r>
              <a:rPr lang="en-US" sz="2000" b="0" strike="noStrike" spc="-1" dirty="0">
                <a:solidFill>
                  <a:srgbClr val="000000"/>
                </a:solidFill>
                <a:latin typeface="Calibri"/>
              </a:rPr>
              <a:t>Take courses at your own pace anytime, from anywhere.</a:t>
            </a:r>
            <a:br>
              <a:rPr sz="2000" dirty="0"/>
            </a:br>
            <a:r>
              <a:rPr lang="en-US" sz="2000" b="0" strike="noStrike" spc="-1" dirty="0">
                <a:solidFill>
                  <a:srgbClr val="000000"/>
                </a:solidFill>
                <a:latin typeface="Calibri"/>
              </a:rPr>
              <a:t>Anyone with a slow internet connection can take select courses in Word format.</a:t>
            </a:r>
          </a:p>
          <a:p>
            <a:pPr>
              <a:lnSpc>
                <a:spcPct val="90000"/>
              </a:lnSpc>
              <a:spcBef>
                <a:spcPts val="1001"/>
              </a:spcBef>
              <a:buNone/>
            </a:pPr>
            <a:endParaRPr lang="en-US" sz="2000" b="0" strike="noStrike" spc="-1" dirty="0">
              <a:solidFill>
                <a:srgbClr val="000000"/>
              </a:solidFill>
              <a:latin typeface="Calibri"/>
            </a:endParaRPr>
          </a:p>
          <a:p>
            <a:pPr marL="171360" indent="-171360">
              <a:lnSpc>
                <a:spcPct val="80000"/>
              </a:lnSpc>
              <a:spcBef>
                <a:spcPts val="1001"/>
              </a:spcBef>
              <a:buClr>
                <a:srgbClr val="000000"/>
              </a:buClr>
              <a:buFont typeface="Arial"/>
              <a:buChar char="•"/>
            </a:pPr>
            <a:r>
              <a:rPr lang="en-US" sz="2000" b="1" strike="noStrike" spc="-1" dirty="0">
                <a:solidFill>
                  <a:srgbClr val="000000"/>
                </a:solidFill>
                <a:latin typeface="Calibri"/>
              </a:rPr>
              <a:t>EFMP &amp; Me</a:t>
            </a:r>
            <a:br>
              <a:rPr sz="2000" dirty="0"/>
            </a:br>
            <a:r>
              <a:rPr lang="en-US" sz="2000" b="0" strike="noStrike" spc="-1" dirty="0">
                <a:solidFill>
                  <a:srgbClr val="000000"/>
                </a:solidFill>
                <a:latin typeface="Calibri"/>
              </a:rPr>
              <a:t>This online tool provides </a:t>
            </a:r>
            <a:r>
              <a:rPr lang="en-US" sz="2000" b="0" u="sng" strike="noStrike" spc="-1" dirty="0">
                <a:solidFill>
                  <a:srgbClr val="000000"/>
                </a:solidFill>
                <a:uFillTx/>
                <a:latin typeface="Calibri"/>
                <a:hlinkClick r:id="rId5"/>
              </a:rPr>
              <a:t>checklists, resources and referrals</a:t>
            </a:r>
            <a:r>
              <a:rPr lang="en-US" sz="2000" b="0" strike="noStrike" spc="-1" dirty="0">
                <a:solidFill>
                  <a:srgbClr val="000000"/>
                </a:solidFill>
                <a:latin typeface="Calibri"/>
              </a:rPr>
              <a:t> to help families enroll in EFMP and connect to support. </a:t>
            </a:r>
          </a:p>
          <a:p>
            <a:pPr>
              <a:lnSpc>
                <a:spcPct val="80000"/>
              </a:lnSpc>
              <a:spcBef>
                <a:spcPts val="1001"/>
              </a:spcBef>
              <a:buNone/>
            </a:pPr>
            <a:endParaRPr lang="en-US" sz="2000" b="0" strike="noStrike" spc="-1" dirty="0">
              <a:solidFill>
                <a:srgbClr val="000000"/>
              </a:solidFill>
              <a:latin typeface="Calibri"/>
            </a:endParaRPr>
          </a:p>
          <a:p>
            <a:pPr marL="171360" indent="-171360">
              <a:lnSpc>
                <a:spcPct val="80000"/>
              </a:lnSpc>
              <a:spcBef>
                <a:spcPts val="1001"/>
              </a:spcBef>
              <a:buClr>
                <a:srgbClr val="000000"/>
              </a:buClr>
              <a:buFont typeface="Arial"/>
              <a:buChar char="•"/>
            </a:pPr>
            <a:r>
              <a:rPr lang="en-US" sz="2000" b="1" strike="noStrike" spc="-1" dirty="0">
                <a:solidFill>
                  <a:srgbClr val="000000"/>
                </a:solidFill>
                <a:latin typeface="Calibri"/>
              </a:rPr>
              <a:t>Blog Brigade</a:t>
            </a:r>
            <a:br>
              <a:rPr sz="2000" dirty="0"/>
            </a:br>
            <a:r>
              <a:rPr lang="en-US" sz="2000" b="0" strike="noStrike" spc="-1" dirty="0">
                <a:solidFill>
                  <a:srgbClr val="000000"/>
                </a:solidFill>
                <a:latin typeface="Calibri"/>
              </a:rPr>
              <a:t>Military spouses can read about range of experiences from those who've walked in their shoes.</a:t>
            </a:r>
          </a:p>
          <a:p>
            <a:pPr>
              <a:lnSpc>
                <a:spcPct val="80000"/>
              </a:lnSpc>
              <a:spcBef>
                <a:spcPts val="1001"/>
              </a:spcBef>
              <a:buNone/>
            </a:pPr>
            <a:endParaRPr lang="en-US" sz="2000" b="0" strike="noStrike" spc="-1" dirty="0">
              <a:solidFill>
                <a:srgbClr val="000000"/>
              </a:solidFill>
              <a:latin typeface="Calibri"/>
            </a:endParaRPr>
          </a:p>
          <a:p>
            <a:pPr marL="171360" indent="-171360">
              <a:lnSpc>
                <a:spcPct val="80000"/>
              </a:lnSpc>
              <a:spcBef>
                <a:spcPts val="1001"/>
              </a:spcBef>
              <a:buClr>
                <a:srgbClr val="000000"/>
              </a:buClr>
              <a:buFont typeface="Arial"/>
              <a:buChar char="•"/>
            </a:pPr>
            <a:r>
              <a:rPr lang="en-US" sz="2000" b="1" strike="noStrike" spc="-1" dirty="0">
                <a:solidFill>
                  <a:srgbClr val="000000"/>
                </a:solidFill>
                <a:latin typeface="Calibri"/>
              </a:rPr>
              <a:t>Education Directory for Children With Special Needs</a:t>
            </a:r>
            <a:br>
              <a:rPr sz="2000" dirty="0"/>
            </a:br>
            <a:r>
              <a:rPr lang="en-US" sz="2000" b="0" strike="noStrike" spc="-1" dirty="0">
                <a:solidFill>
                  <a:srgbClr val="000000"/>
                </a:solidFill>
                <a:latin typeface="Calibri"/>
              </a:rPr>
              <a:t>Provides military families who have children with special needs the resources they need to make informed assignment decisions and experience easier transitions.</a:t>
            </a:r>
          </a:p>
          <a:p>
            <a:pPr>
              <a:lnSpc>
                <a:spcPct val="80000"/>
              </a:lnSpc>
              <a:spcBef>
                <a:spcPts val="1001"/>
              </a:spcBef>
              <a:buNone/>
            </a:pPr>
            <a:r>
              <a:rPr lang="en-US" sz="2000" b="1" strike="noStrike" spc="-1" dirty="0">
                <a:solidFill>
                  <a:srgbClr val="000000"/>
                </a:solidFill>
                <a:latin typeface="Calibri"/>
              </a:rPr>
              <a:t>     </a:t>
            </a:r>
          </a:p>
          <a:p>
            <a:pPr>
              <a:lnSpc>
                <a:spcPct val="80000"/>
              </a:lnSpc>
              <a:spcBef>
                <a:spcPts val="1001"/>
              </a:spcBef>
              <a:buNone/>
            </a:pPr>
            <a:r>
              <a:rPr lang="en-US" sz="2000" b="1" strike="noStrike" spc="-1" dirty="0">
                <a:solidFill>
                  <a:srgbClr val="000000"/>
                </a:solidFill>
                <a:latin typeface="Calibri"/>
              </a:rPr>
              <a:t>The Early Intervention Directory</a:t>
            </a:r>
            <a:r>
              <a:rPr lang="en-US" sz="2000" b="0" strike="noStrike" spc="-1" dirty="0">
                <a:solidFill>
                  <a:srgbClr val="000000"/>
                </a:solidFill>
                <a:latin typeface="Calibri"/>
              </a:rPr>
              <a:t> provides information on early intervention services for children birth through 3 years old. </a:t>
            </a:r>
          </a:p>
          <a:p>
            <a:pPr>
              <a:lnSpc>
                <a:spcPct val="80000"/>
              </a:lnSpc>
              <a:spcBef>
                <a:spcPts val="1001"/>
              </a:spcBef>
              <a:buNone/>
            </a:pPr>
            <a:r>
              <a:rPr lang="en-US" sz="2000" b="1" strike="noStrike" spc="-1" dirty="0">
                <a:solidFill>
                  <a:srgbClr val="000000"/>
                </a:solidFill>
                <a:latin typeface="Calibri"/>
              </a:rPr>
              <a:t>     </a:t>
            </a:r>
          </a:p>
          <a:p>
            <a:pPr>
              <a:lnSpc>
                <a:spcPct val="80000"/>
              </a:lnSpc>
              <a:spcBef>
                <a:spcPts val="1001"/>
              </a:spcBef>
              <a:buNone/>
            </a:pPr>
            <a:r>
              <a:rPr lang="en-US" sz="2000" b="1" strike="noStrike" spc="-1" dirty="0">
                <a:solidFill>
                  <a:srgbClr val="000000"/>
                </a:solidFill>
                <a:latin typeface="Calibri"/>
              </a:rPr>
              <a:t>The School-Age Directory </a:t>
            </a:r>
            <a:r>
              <a:rPr lang="en-US" sz="2000" b="0" strike="noStrike" spc="-1" dirty="0">
                <a:solidFill>
                  <a:srgbClr val="000000"/>
                </a:solidFill>
                <a:latin typeface="Calibri"/>
              </a:rPr>
              <a:t>provides information on special education services for children ages 3 through 21 years old. </a:t>
            </a:r>
          </a:p>
          <a:p>
            <a:pPr>
              <a:lnSpc>
                <a:spcPct val="80000"/>
              </a:lnSpc>
              <a:spcBef>
                <a:spcPts val="1001"/>
              </a:spcBef>
              <a:buNone/>
            </a:pPr>
            <a:endParaRPr lang="en-US" sz="2000" b="0" strike="noStrike" spc="-1" dirty="0">
              <a:solidFill>
                <a:srgbClr val="000000"/>
              </a:solidFill>
              <a:latin typeface="Calibri"/>
            </a:endParaRPr>
          </a:p>
          <a:p>
            <a:pPr>
              <a:lnSpc>
                <a:spcPct val="80000"/>
              </a:lnSpc>
              <a:spcBef>
                <a:spcPts val="1001"/>
              </a:spcBef>
              <a:buNone/>
            </a:pPr>
            <a:endParaRPr lang="en-US" sz="2000" b="0" strike="noStrike" spc="-1" dirty="0">
              <a:solidFill>
                <a:srgbClr val="000000"/>
              </a:solidFill>
              <a:latin typeface="Calibri"/>
            </a:endParaRPr>
          </a:p>
          <a:p>
            <a:pPr>
              <a:lnSpc>
                <a:spcPct val="80000"/>
              </a:lnSpc>
              <a:spcBef>
                <a:spcPts val="1001"/>
              </a:spcBef>
              <a:buNone/>
            </a:pPr>
            <a:r>
              <a:rPr lang="en-US" sz="2000" b="1" strike="noStrike" spc="-1" dirty="0">
                <a:solidFill>
                  <a:srgbClr val="000000"/>
                </a:solidFill>
                <a:latin typeface="Calibri"/>
              </a:rPr>
              <a:t>My Military OneSource App </a:t>
            </a:r>
            <a:endParaRPr lang="en-US" sz="2000" b="0" strike="noStrike" spc="-1" dirty="0">
              <a:solidFill>
                <a:srgbClr val="000000"/>
              </a:solidFill>
              <a:latin typeface="Calibri"/>
            </a:endParaRPr>
          </a:p>
          <a:p>
            <a:pPr marL="171360" indent="-171360">
              <a:lnSpc>
                <a:spcPct val="90000"/>
              </a:lnSpc>
              <a:spcBef>
                <a:spcPts val="1001"/>
              </a:spcBef>
              <a:buClr>
                <a:srgbClr val="000000"/>
              </a:buClr>
              <a:buFont typeface="Arial,Sans-Serif"/>
              <a:buChar char="•"/>
            </a:pPr>
            <a:r>
              <a:rPr lang="en-US" sz="2000" b="0" strike="noStrike" spc="-1" dirty="0">
                <a:solidFill>
                  <a:srgbClr val="000000"/>
                </a:solidFill>
                <a:latin typeface="Calibri"/>
              </a:rPr>
              <a:t>This free app helps users connect quickly and easily to support for navigating the MilLife.</a:t>
            </a:r>
          </a:p>
          <a:p>
            <a:pPr marL="171360" indent="-171360">
              <a:lnSpc>
                <a:spcPct val="90000"/>
              </a:lnSpc>
              <a:spcBef>
                <a:spcPts val="1001"/>
              </a:spcBef>
              <a:buClr>
                <a:srgbClr val="000000"/>
              </a:buClr>
              <a:buFont typeface="Arial,Sans-Serif"/>
              <a:buChar char="•"/>
            </a:pPr>
            <a:r>
              <a:rPr lang="en-US" sz="2000" b="0" strike="noStrike" spc="-1" dirty="0">
                <a:solidFill>
                  <a:srgbClr val="000000"/>
                </a:solidFill>
                <a:latin typeface="Calibri"/>
              </a:rPr>
              <a:t>Anytime, anywhere support for well-being and resilience.</a:t>
            </a:r>
          </a:p>
          <a:p>
            <a:pPr marL="171360" indent="-171360">
              <a:lnSpc>
                <a:spcPct val="90000"/>
              </a:lnSpc>
              <a:spcBef>
                <a:spcPts val="1001"/>
              </a:spcBef>
              <a:buClr>
                <a:srgbClr val="000000"/>
              </a:buClr>
              <a:buFont typeface="Arial,Sans-Serif"/>
              <a:buChar char="•"/>
            </a:pPr>
            <a:r>
              <a:rPr lang="en-US" sz="2000" b="0" strike="noStrike" spc="-1" dirty="0">
                <a:solidFill>
                  <a:srgbClr val="000000"/>
                </a:solidFill>
                <a:latin typeface="Calibri"/>
              </a:rPr>
              <a:t>Users can quickly connect with someone who can help them via live chat, or schedule an online consultation.</a:t>
            </a:r>
          </a:p>
          <a:p>
            <a:pPr>
              <a:lnSpc>
                <a:spcPct val="90000"/>
              </a:lnSpc>
              <a:spcBef>
                <a:spcPts val="1001"/>
              </a:spcBef>
              <a:buNone/>
            </a:pPr>
            <a:endParaRPr lang="en-US" sz="2000" b="0" strike="noStrike" spc="-1" dirty="0">
              <a:solidFill>
                <a:srgbClr val="000000"/>
              </a:solidFill>
              <a:latin typeface="Calibri"/>
            </a:endParaRPr>
          </a:p>
          <a:p>
            <a:pPr>
              <a:lnSpc>
                <a:spcPct val="80000"/>
              </a:lnSpc>
              <a:spcBef>
                <a:spcPts val="1001"/>
              </a:spcBef>
              <a:buNone/>
            </a:pPr>
            <a:r>
              <a:rPr lang="en-US" sz="2000" b="1" strike="noStrike" spc="-1" dirty="0" err="1">
                <a:solidFill>
                  <a:srgbClr val="000000"/>
                </a:solidFill>
                <a:latin typeface="Calibri"/>
              </a:rPr>
              <a:t>MilProvider</a:t>
            </a:r>
            <a:br>
              <a:rPr sz="2000" dirty="0"/>
            </a:br>
            <a:r>
              <a:rPr lang="en-US" sz="2000" b="0" strike="noStrike" spc="-1" dirty="0">
                <a:solidFill>
                  <a:srgbClr val="000000"/>
                </a:solidFill>
                <a:latin typeface="Calibri"/>
              </a:rPr>
              <a:t>This mobile app makes it easy for military service providers to find and share resources, products and materials with the people they support.</a:t>
            </a:r>
          </a:p>
          <a:p>
            <a:pPr>
              <a:lnSpc>
                <a:spcPct val="80000"/>
              </a:lnSpc>
              <a:spcBef>
                <a:spcPts val="1001"/>
              </a:spcBef>
              <a:buNone/>
            </a:pPr>
            <a:endParaRPr lang="en-US" sz="2000" b="0" strike="noStrike" spc="-1" dirty="0">
              <a:solidFill>
                <a:srgbClr val="000000"/>
              </a:solidFill>
              <a:latin typeface="Calibri"/>
            </a:endParaRPr>
          </a:p>
          <a:p>
            <a:pPr>
              <a:lnSpc>
                <a:spcPct val="80000"/>
              </a:lnSpc>
              <a:spcBef>
                <a:spcPts val="1001"/>
              </a:spcBef>
              <a:buNone/>
            </a:pPr>
            <a:endParaRPr lang="en-US" sz="2000" b="0" strike="noStrike" spc="-1" dirty="0">
              <a:solidFill>
                <a:srgbClr val="000000"/>
              </a:solidFill>
              <a:latin typeface="Calibri"/>
            </a:endParaRPr>
          </a:p>
          <a:p>
            <a:pPr>
              <a:lnSpc>
                <a:spcPct val="80000"/>
              </a:lnSpc>
              <a:spcBef>
                <a:spcPts val="1001"/>
              </a:spcBef>
              <a:buNone/>
            </a:pPr>
            <a:r>
              <a:rPr lang="en-US" sz="2000" b="1" strike="noStrike" spc="-1" dirty="0">
                <a:solidFill>
                  <a:srgbClr val="000000"/>
                </a:solidFill>
                <a:latin typeface="Calibri"/>
              </a:rPr>
              <a:t>Chill Drills</a:t>
            </a:r>
            <a:br>
              <a:rPr sz="2000" dirty="0"/>
            </a:br>
            <a:r>
              <a:rPr lang="en-US" sz="2000" b="0" strike="noStrike" spc="-1" dirty="0">
                <a:solidFill>
                  <a:srgbClr val="000000"/>
                </a:solidFill>
                <a:latin typeface="Calibri"/>
              </a:rPr>
              <a:t>This mobile app offers a free collection of simple audio mindfulness exercises to relax the body and mind.</a:t>
            </a:r>
          </a:p>
          <a:p>
            <a:pPr>
              <a:lnSpc>
                <a:spcPct val="80000"/>
              </a:lnSpc>
              <a:spcBef>
                <a:spcPts val="1001"/>
              </a:spcBef>
              <a:buNone/>
            </a:pPr>
            <a:endParaRPr lang="en-US" sz="2000" b="0" strike="noStrike" spc="-1" dirty="0">
              <a:solidFill>
                <a:srgbClr val="000000"/>
              </a:solidFill>
              <a:latin typeface="Calibri"/>
            </a:endParaRPr>
          </a:p>
          <a:p>
            <a:pPr>
              <a:lnSpc>
                <a:spcPct val="80000"/>
              </a:lnSpc>
              <a:spcBef>
                <a:spcPts val="1001"/>
              </a:spcBef>
              <a:buNone/>
            </a:pPr>
            <a:endParaRPr lang="en-US" sz="2000" b="0" strike="noStrike" spc="-1" dirty="0">
              <a:solidFill>
                <a:srgbClr val="000000"/>
              </a:solidFill>
              <a:latin typeface="Calibri"/>
            </a:endParaRPr>
          </a:p>
          <a:p>
            <a:pPr>
              <a:lnSpc>
                <a:spcPct val="80000"/>
              </a:lnSpc>
              <a:spcBef>
                <a:spcPts val="1001"/>
              </a:spcBef>
              <a:buNone/>
            </a:pPr>
            <a:r>
              <a:rPr lang="en-US" sz="2000" b="1" strike="noStrike" spc="-1" dirty="0" err="1">
                <a:solidFill>
                  <a:srgbClr val="000000"/>
                </a:solidFill>
                <a:latin typeface="Calibri"/>
              </a:rPr>
              <a:t>eNewsletters</a:t>
            </a:r>
            <a:r>
              <a:rPr lang="en-US" sz="2000" b="1" strike="noStrike" spc="-1" dirty="0">
                <a:solidFill>
                  <a:srgbClr val="000000"/>
                </a:solidFill>
                <a:latin typeface="Calibri"/>
              </a:rPr>
              <a:t> </a:t>
            </a:r>
            <a:br>
              <a:rPr sz="2000" dirty="0"/>
            </a:br>
            <a:r>
              <a:rPr lang="en-US" sz="2000" b="0" strike="noStrike" spc="-1" dirty="0">
                <a:solidFill>
                  <a:srgbClr val="000000"/>
                </a:solidFill>
                <a:latin typeface="Calibri"/>
              </a:rPr>
              <a:t>Get curated intel in your inbox: </a:t>
            </a:r>
          </a:p>
          <a:p>
            <a:pPr marL="171360" indent="-171360">
              <a:lnSpc>
                <a:spcPct val="80000"/>
              </a:lnSpc>
              <a:spcBef>
                <a:spcPts val="1001"/>
              </a:spcBef>
              <a:buClr>
                <a:srgbClr val="000000"/>
              </a:buClr>
              <a:buFont typeface="Arial,Sans-Serif"/>
              <a:buChar char="•"/>
            </a:pPr>
            <a:r>
              <a:rPr lang="en-US" sz="2000" b="1" strike="noStrike" spc="-1" dirty="0">
                <a:solidFill>
                  <a:srgbClr val="000000"/>
                </a:solidFill>
                <a:latin typeface="Calibri"/>
              </a:rPr>
              <a:t>Military OneSource </a:t>
            </a:r>
            <a:r>
              <a:rPr lang="en-US" sz="2000" b="1" strike="noStrike" spc="-1" dirty="0" err="1">
                <a:solidFill>
                  <a:srgbClr val="000000"/>
                </a:solidFill>
                <a:latin typeface="Calibri"/>
              </a:rPr>
              <a:t>eNewsletter</a:t>
            </a:r>
            <a:r>
              <a:rPr lang="en-US" sz="2000" b="1" strike="noStrike" spc="-1" dirty="0">
                <a:solidFill>
                  <a:srgbClr val="000000"/>
                </a:solidFill>
                <a:latin typeface="Calibri"/>
              </a:rPr>
              <a:t> </a:t>
            </a:r>
            <a:r>
              <a:rPr lang="en-US" sz="2000" b="0" strike="noStrike" spc="-1" dirty="0">
                <a:solidFill>
                  <a:srgbClr val="000000"/>
                </a:solidFill>
                <a:latin typeface="Calibri"/>
              </a:rPr>
              <a:t>- updates and information highlighting timely issues, events and resources that matter most to service members and their families.</a:t>
            </a:r>
          </a:p>
          <a:p>
            <a:pPr marL="171360" indent="-171360">
              <a:lnSpc>
                <a:spcPct val="80000"/>
              </a:lnSpc>
              <a:spcBef>
                <a:spcPts val="1001"/>
              </a:spcBef>
              <a:buClr>
                <a:srgbClr val="000000"/>
              </a:buClr>
              <a:buFont typeface="Arial,Sans-Serif"/>
              <a:buChar char="•"/>
            </a:pPr>
            <a:r>
              <a:rPr lang="en-US" sz="2000" b="1" strike="noStrike" spc="-1" dirty="0">
                <a:solidFill>
                  <a:srgbClr val="000000"/>
                </a:solidFill>
                <a:latin typeface="Calibri"/>
              </a:rPr>
              <a:t>Friends &amp; Family Connection </a:t>
            </a:r>
            <a:r>
              <a:rPr lang="en-US" sz="2000" b="1" strike="noStrike" spc="-1" dirty="0" err="1">
                <a:solidFill>
                  <a:srgbClr val="000000"/>
                </a:solidFill>
                <a:latin typeface="Calibri"/>
              </a:rPr>
              <a:t>eNewsletter</a:t>
            </a:r>
            <a:r>
              <a:rPr lang="en-US" sz="2000" b="1" strike="noStrike" spc="-1" dirty="0">
                <a:solidFill>
                  <a:srgbClr val="000000"/>
                </a:solidFill>
                <a:latin typeface="Calibri"/>
              </a:rPr>
              <a:t> </a:t>
            </a:r>
            <a:r>
              <a:rPr lang="en-US" sz="2000" b="0" strike="noStrike" spc="-1" dirty="0">
                <a:solidFill>
                  <a:srgbClr val="000000"/>
                </a:solidFill>
                <a:latin typeface="Calibri"/>
              </a:rPr>
              <a:t>- written specifically for the friends, extended family and loved ones who make up a service member’s support network; includes useful insights and information about all aspects of military life.</a:t>
            </a:r>
          </a:p>
          <a:p>
            <a:pPr marL="171360" indent="-171360">
              <a:lnSpc>
                <a:spcPct val="80000"/>
              </a:lnSpc>
              <a:spcBef>
                <a:spcPts val="1001"/>
              </a:spcBef>
              <a:buClr>
                <a:srgbClr val="000000"/>
              </a:buClr>
              <a:buFont typeface="Arial,Sans-Serif"/>
              <a:buChar char="•"/>
            </a:pPr>
            <a:r>
              <a:rPr lang="en-US" sz="2000" b="1" strike="noStrike" spc="-1" dirty="0" err="1">
                <a:solidFill>
                  <a:srgbClr val="000000"/>
                </a:solidFill>
                <a:latin typeface="Calibri"/>
              </a:rPr>
              <a:t>MilProvider</a:t>
            </a:r>
            <a:r>
              <a:rPr lang="en-US" sz="2000" b="1" strike="noStrike" spc="-1" dirty="0">
                <a:solidFill>
                  <a:srgbClr val="000000"/>
                </a:solidFill>
                <a:latin typeface="Calibri"/>
              </a:rPr>
              <a:t> </a:t>
            </a:r>
            <a:r>
              <a:rPr lang="en-US" sz="2000" b="1" strike="noStrike" spc="-1" dirty="0" err="1">
                <a:solidFill>
                  <a:srgbClr val="000000"/>
                </a:solidFill>
                <a:latin typeface="Calibri"/>
              </a:rPr>
              <a:t>eNewsletter</a:t>
            </a:r>
            <a:r>
              <a:rPr lang="en-US" sz="2000" b="0" strike="noStrike" spc="-1" dirty="0">
                <a:solidFill>
                  <a:srgbClr val="000000"/>
                </a:solidFill>
                <a:latin typeface="Calibri"/>
              </a:rPr>
              <a:t>  - designed for military service providers and leaders; provides information, resources and tools to support their work on behalf of the military community.</a:t>
            </a:r>
          </a:p>
          <a:p>
            <a:pPr marL="171360" indent="-171360">
              <a:lnSpc>
                <a:spcPct val="80000"/>
              </a:lnSpc>
              <a:spcBef>
                <a:spcPts val="1001"/>
              </a:spcBef>
              <a:buClr>
                <a:srgbClr val="000000"/>
              </a:buClr>
              <a:buFont typeface="Arial,Sans-Serif"/>
              <a:buChar char="•"/>
            </a:pPr>
            <a:r>
              <a:rPr lang="en-US" sz="2000" b="1" strike="noStrike" spc="-1" dirty="0">
                <a:solidFill>
                  <a:srgbClr val="000000"/>
                </a:solidFill>
                <a:latin typeface="Calibri"/>
              </a:rPr>
              <a:t>Spouse Education and Career Opportunities </a:t>
            </a:r>
            <a:r>
              <a:rPr lang="en-US" sz="2000" b="1" strike="noStrike" spc="-1" dirty="0" err="1">
                <a:solidFill>
                  <a:srgbClr val="000000"/>
                </a:solidFill>
                <a:latin typeface="Calibri"/>
              </a:rPr>
              <a:t>eNewsletter</a:t>
            </a:r>
            <a:r>
              <a:rPr lang="en-US" sz="2000" b="1" strike="noStrike" spc="-1" dirty="0">
                <a:solidFill>
                  <a:srgbClr val="000000"/>
                </a:solidFill>
                <a:latin typeface="Calibri"/>
              </a:rPr>
              <a:t> </a:t>
            </a:r>
            <a:r>
              <a:rPr lang="en-US" sz="2000" b="0" strike="noStrike" spc="-1" dirty="0">
                <a:solidFill>
                  <a:srgbClr val="000000"/>
                </a:solidFill>
                <a:latin typeface="Calibri"/>
              </a:rPr>
              <a:t>- provides updates and information highlighting timely issues, events and resources for military spouses. </a:t>
            </a:r>
          </a:p>
          <a:p>
            <a:pPr marL="171360" indent="-171360">
              <a:lnSpc>
                <a:spcPct val="80000"/>
              </a:lnSpc>
              <a:spcBef>
                <a:spcPts val="1001"/>
              </a:spcBef>
              <a:buClr>
                <a:srgbClr val="000000"/>
              </a:buClr>
              <a:buFont typeface="Arial,Sans-Serif"/>
              <a:buChar char="•"/>
            </a:pPr>
            <a:r>
              <a:rPr lang="en-US" sz="2000" b="1" strike="noStrike" spc="-1" dirty="0">
                <a:solidFill>
                  <a:srgbClr val="000000"/>
                </a:solidFill>
                <a:latin typeface="Calibri"/>
              </a:rPr>
              <a:t>The Exceptional Advocate </a:t>
            </a:r>
            <a:r>
              <a:rPr lang="en-US" sz="2000" b="1" strike="noStrike" spc="-1" dirty="0" err="1">
                <a:solidFill>
                  <a:srgbClr val="000000"/>
                </a:solidFill>
                <a:latin typeface="Calibri"/>
              </a:rPr>
              <a:t>eNewsletter</a:t>
            </a:r>
            <a:r>
              <a:rPr lang="en-US" sz="2000" b="1" strike="noStrike" spc="-1" dirty="0">
                <a:solidFill>
                  <a:srgbClr val="000000"/>
                </a:solidFill>
                <a:latin typeface="Calibri"/>
              </a:rPr>
              <a:t> </a:t>
            </a:r>
            <a:r>
              <a:rPr lang="en-US" sz="2000" b="0" strike="noStrike" spc="-1" dirty="0">
                <a:solidFill>
                  <a:srgbClr val="000000"/>
                </a:solidFill>
                <a:latin typeface="Calibri"/>
              </a:rPr>
              <a:t>- for military families with special needs and those who support them; focuses on updates and information from the Exceptional Family Member Program.</a:t>
            </a:r>
          </a:p>
          <a:p>
            <a:pPr marL="171360" indent="-171360">
              <a:lnSpc>
                <a:spcPct val="80000"/>
              </a:lnSpc>
              <a:spcBef>
                <a:spcPts val="1001"/>
              </a:spcBef>
              <a:buClr>
                <a:srgbClr val="000000"/>
              </a:buClr>
              <a:buFont typeface="Arial,Sans-Serif"/>
              <a:buChar char="•"/>
            </a:pPr>
            <a:r>
              <a:rPr lang="en-US" sz="2000" b="1" strike="noStrike" spc="-1" dirty="0">
                <a:solidFill>
                  <a:srgbClr val="000000"/>
                </a:solidFill>
                <a:latin typeface="Calibri"/>
              </a:rPr>
              <a:t>The Survivor Connection </a:t>
            </a:r>
            <a:r>
              <a:rPr lang="en-US" sz="2000" b="1" strike="noStrike" spc="-1" dirty="0" err="1">
                <a:solidFill>
                  <a:srgbClr val="000000"/>
                </a:solidFill>
                <a:latin typeface="Calibri"/>
              </a:rPr>
              <a:t>eNewsletter</a:t>
            </a:r>
            <a:r>
              <a:rPr lang="en-US" sz="2000" b="0" strike="noStrike" spc="-1" dirty="0">
                <a:solidFill>
                  <a:srgbClr val="000000"/>
                </a:solidFill>
                <a:latin typeface="Calibri"/>
              </a:rPr>
              <a:t>  - for those survivors whose loved one died while serving on active-duty status; provides resources, tools and information about sources of support.</a:t>
            </a:r>
          </a:p>
          <a:p>
            <a:pPr>
              <a:lnSpc>
                <a:spcPct val="80000"/>
              </a:lnSpc>
              <a:spcBef>
                <a:spcPts val="1001"/>
              </a:spcBef>
              <a:buNone/>
            </a:pPr>
            <a:endParaRPr lang="en-US" sz="2000" b="0" strike="noStrike" spc="-1" dirty="0">
              <a:solidFill>
                <a:srgbClr val="000000"/>
              </a:solidFill>
              <a:latin typeface="Calibri"/>
            </a:endParaRPr>
          </a:p>
          <a:p>
            <a:pPr>
              <a:lnSpc>
                <a:spcPct val="90000"/>
              </a:lnSpc>
              <a:spcBef>
                <a:spcPts val="1001"/>
              </a:spcBef>
              <a:buNone/>
            </a:pPr>
            <a:endParaRPr lang="en-US" sz="2000" b="0" strike="noStrike" spc="-1" dirty="0">
              <a:solidFill>
                <a:srgbClr val="000000"/>
              </a:solidFill>
              <a:latin typeface="Calibri"/>
            </a:endParaRPr>
          </a:p>
          <a:p>
            <a:pPr>
              <a:lnSpc>
                <a:spcPct val="80000"/>
              </a:lnSpc>
              <a:spcBef>
                <a:spcPts val="1001"/>
              </a:spcBef>
              <a:buNone/>
            </a:pPr>
            <a:endParaRPr lang="en-US" sz="2000" b="0" strike="noStrike" spc="-1" dirty="0">
              <a:solidFill>
                <a:srgbClr val="000000"/>
              </a:solidFill>
              <a:latin typeface="Calibri"/>
            </a:endParaRPr>
          </a:p>
          <a:p>
            <a:pPr>
              <a:lnSpc>
                <a:spcPct val="100000"/>
              </a:lnSpc>
              <a:buNone/>
            </a:pPr>
            <a:endParaRPr lang="en-US" sz="2000" b="0" strike="noStrike" spc="-1" dirty="0">
              <a:solidFill>
                <a:srgbClr val="000000"/>
              </a:solidFill>
              <a:latin typeface="Calibri"/>
            </a:endParaRPr>
          </a:p>
          <a:p>
            <a:pPr>
              <a:lnSpc>
                <a:spcPct val="100000"/>
              </a:lnSpc>
              <a:buNone/>
            </a:pPr>
            <a:endParaRPr lang="en-US" sz="2000" b="0" strike="noStrike" spc="-1" dirty="0">
              <a:solidFill>
                <a:srgbClr val="000000"/>
              </a:solidFill>
              <a:latin typeface="Calibri"/>
            </a:endParaRPr>
          </a:p>
        </p:txBody>
      </p:sp>
      <p:sp>
        <p:nvSpPr>
          <p:cNvPr id="314" name="PlaceHolder 3"/>
          <p:cNvSpPr>
            <a:spLocks noGrp="1"/>
          </p:cNvSpPr>
          <p:nvPr>
            <p:ph type="sldNum" idx="21"/>
          </p:nvPr>
        </p:nvSpPr>
        <p:spPr>
          <a:xfrm>
            <a:off x="3970800" y="8830080"/>
            <a:ext cx="3037320" cy="466200"/>
          </a:xfrm>
          <a:prstGeom prst="rect">
            <a:avLst/>
          </a:prstGeom>
          <a:noFill/>
          <a:ln w="0">
            <a:noFill/>
          </a:ln>
        </p:spPr>
        <p:txBody>
          <a:bodyPr lIns="93240" tIns="46440" rIns="93240" bIns="46440" anchor="b">
            <a:noAutofit/>
          </a:bodyPr>
          <a:lstStyle>
            <a:lvl1pPr algn="r">
              <a:lnSpc>
                <a:spcPct val="100000"/>
              </a:lnSpc>
              <a:buNone/>
              <a:defRPr lang="en-US" sz="1200" b="0" strike="noStrike" spc="-1">
                <a:solidFill>
                  <a:srgbClr val="000000"/>
                </a:solidFill>
                <a:latin typeface="Calibri"/>
              </a:defRPr>
            </a:lvl1pPr>
          </a:lstStyle>
          <a:p>
            <a:pPr algn="r">
              <a:lnSpc>
                <a:spcPct val="100000"/>
              </a:lnSpc>
              <a:buNone/>
            </a:pPr>
            <a:fld id="{FDC0E849-39A0-4BAD-9840-534215128ADC}" type="slidenum">
              <a:rPr lang="en-US" sz="1200" b="0" strike="noStrike" spc="-1">
                <a:solidFill>
                  <a:srgbClr val="000000"/>
                </a:solidFill>
                <a:latin typeface="Calibri"/>
              </a:rPr>
              <a:t>7</a:t>
            </a:fld>
            <a:endParaRPr lang="en-US" sz="1200" b="0" strike="noStrike" spc="-1">
              <a:solidFill>
                <a:srgbClr val="000000"/>
              </a:solidFill>
              <a:latin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 name="PlaceHolder 1"/>
          <p:cNvSpPr>
            <a:spLocks noGrp="1" noRot="1" noChangeAspect="1"/>
          </p:cNvSpPr>
          <p:nvPr>
            <p:ph type="sldImg"/>
          </p:nvPr>
        </p:nvSpPr>
        <p:spPr>
          <a:xfrm>
            <a:off x="1414463" y="1162050"/>
            <a:ext cx="4181475" cy="3136900"/>
          </a:xfrm>
          <a:prstGeom prst="rect">
            <a:avLst/>
          </a:prstGeom>
          <a:ln w="0">
            <a:noFill/>
          </a:ln>
        </p:spPr>
      </p:sp>
      <p:sp>
        <p:nvSpPr>
          <p:cNvPr id="316" name="PlaceHolder 2"/>
          <p:cNvSpPr>
            <a:spLocks noGrp="1"/>
          </p:cNvSpPr>
          <p:nvPr>
            <p:ph type="body"/>
          </p:nvPr>
        </p:nvSpPr>
        <p:spPr>
          <a:xfrm>
            <a:off x="700920" y="4473720"/>
            <a:ext cx="5608080" cy="3660120"/>
          </a:xfrm>
          <a:prstGeom prst="rect">
            <a:avLst/>
          </a:prstGeom>
          <a:noFill/>
          <a:ln w="0">
            <a:noFill/>
          </a:ln>
        </p:spPr>
        <p:txBody>
          <a:bodyPr lIns="93240" tIns="46440" rIns="93240" bIns="46440" anchor="t">
            <a:noAutofit/>
          </a:bodyPr>
          <a:lstStyle/>
          <a:p>
            <a:pPr marL="216000" indent="-216000">
              <a:lnSpc>
                <a:spcPct val="100000"/>
              </a:lnSpc>
              <a:buNone/>
            </a:pPr>
            <a:r>
              <a:rPr lang="en-US" sz="2000" b="0" strike="noStrike" spc="-1" dirty="0">
                <a:solidFill>
                  <a:srgbClr val="000000"/>
                </a:solidFill>
                <a:latin typeface="Calibri"/>
              </a:rPr>
              <a:t>Anybody in the military can request support from state consultants at no cost: service providers, leaders, communities that serve the military. To learn more or request support, go to BOSS, the Business Operations Support System at support </a:t>
            </a:r>
            <a:r>
              <a:rPr lang="en-US" sz="2000" b="0" strike="noStrike" spc="-1" dirty="0" err="1">
                <a:solidFill>
                  <a:srgbClr val="000000"/>
                </a:solidFill>
                <a:latin typeface="Calibri"/>
              </a:rPr>
              <a:t>request.militaryonesource.mil</a:t>
            </a:r>
            <a:endParaRPr lang="en-US" sz="2000" b="0" strike="noStrike" spc="-1" dirty="0">
              <a:solidFill>
                <a:srgbClr val="000000"/>
              </a:solidFill>
              <a:latin typeface="Calibri"/>
            </a:endParaRPr>
          </a:p>
        </p:txBody>
      </p:sp>
      <p:sp>
        <p:nvSpPr>
          <p:cNvPr id="317" name="PlaceHolder 3"/>
          <p:cNvSpPr>
            <a:spLocks noGrp="1"/>
          </p:cNvSpPr>
          <p:nvPr>
            <p:ph type="sldNum" idx="22"/>
          </p:nvPr>
        </p:nvSpPr>
        <p:spPr>
          <a:xfrm>
            <a:off x="3970800" y="8830080"/>
            <a:ext cx="3037320" cy="466200"/>
          </a:xfrm>
          <a:prstGeom prst="rect">
            <a:avLst/>
          </a:prstGeom>
          <a:noFill/>
          <a:ln w="0">
            <a:noFill/>
          </a:ln>
        </p:spPr>
        <p:txBody>
          <a:bodyPr lIns="93240" tIns="46440" rIns="93240" bIns="46440" anchor="b">
            <a:noAutofit/>
          </a:bodyPr>
          <a:lstStyle>
            <a:lvl1pPr algn="r">
              <a:lnSpc>
                <a:spcPct val="100000"/>
              </a:lnSpc>
              <a:buNone/>
              <a:defRPr lang="en-US" sz="1200" b="0" strike="noStrike" spc="-1">
                <a:solidFill>
                  <a:srgbClr val="000000"/>
                </a:solidFill>
                <a:latin typeface="Calibri"/>
              </a:defRPr>
            </a:lvl1pPr>
          </a:lstStyle>
          <a:p>
            <a:pPr algn="r">
              <a:lnSpc>
                <a:spcPct val="100000"/>
              </a:lnSpc>
              <a:buNone/>
            </a:pPr>
            <a:fld id="{DC511CB6-9010-4A09-9DF0-46E762C7B2FA}" type="slidenum">
              <a:rPr lang="en-US" sz="1200" b="0" strike="noStrike" spc="-1">
                <a:solidFill>
                  <a:srgbClr val="000000"/>
                </a:solidFill>
                <a:latin typeface="Calibri"/>
              </a:rPr>
              <a:t>8</a:t>
            </a:fld>
            <a:endParaRPr lang="en-US" sz="1200" b="0" strike="noStrike" spc="-1">
              <a:solidFill>
                <a:srgbClr val="000000"/>
              </a:solidFill>
              <a:latin typeface="Calibr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 name="PlaceHolder 1"/>
          <p:cNvSpPr>
            <a:spLocks noGrp="1" noRot="1" noChangeAspect="1"/>
          </p:cNvSpPr>
          <p:nvPr>
            <p:ph type="sldImg"/>
          </p:nvPr>
        </p:nvSpPr>
        <p:spPr>
          <a:xfrm>
            <a:off x="1414463" y="1162050"/>
            <a:ext cx="4181475" cy="3136900"/>
          </a:xfrm>
          <a:prstGeom prst="rect">
            <a:avLst/>
          </a:prstGeom>
          <a:ln w="0">
            <a:noFill/>
          </a:ln>
        </p:spPr>
      </p:sp>
      <p:sp>
        <p:nvSpPr>
          <p:cNvPr id="319" name="PlaceHolder 2"/>
          <p:cNvSpPr>
            <a:spLocks noGrp="1"/>
          </p:cNvSpPr>
          <p:nvPr>
            <p:ph type="body"/>
          </p:nvPr>
        </p:nvSpPr>
        <p:spPr>
          <a:xfrm>
            <a:off x="700920" y="4473720"/>
            <a:ext cx="5608080" cy="3660120"/>
          </a:xfrm>
          <a:prstGeom prst="rect">
            <a:avLst/>
          </a:prstGeom>
          <a:noFill/>
          <a:ln w="0">
            <a:noFill/>
          </a:ln>
        </p:spPr>
        <p:txBody>
          <a:bodyPr lIns="93240" tIns="46440" rIns="93240" bIns="46440" anchor="t">
            <a:noAutofit/>
          </a:bodyPr>
          <a:lstStyle/>
          <a:p>
            <a:endParaRPr lang="en-US" sz="1800" b="0" strike="noStrike" spc="-1" dirty="0">
              <a:solidFill>
                <a:srgbClr val="000000"/>
              </a:solidFill>
              <a:latin typeface="Calibri"/>
            </a:endParaRPr>
          </a:p>
        </p:txBody>
      </p:sp>
      <p:sp>
        <p:nvSpPr>
          <p:cNvPr id="320" name="PlaceHolder 3"/>
          <p:cNvSpPr>
            <a:spLocks noGrp="1"/>
          </p:cNvSpPr>
          <p:nvPr>
            <p:ph type="sldNum" idx="23"/>
          </p:nvPr>
        </p:nvSpPr>
        <p:spPr>
          <a:xfrm>
            <a:off x="3970800" y="8830080"/>
            <a:ext cx="3037320" cy="466200"/>
          </a:xfrm>
          <a:prstGeom prst="rect">
            <a:avLst/>
          </a:prstGeom>
          <a:noFill/>
          <a:ln w="0">
            <a:noFill/>
          </a:ln>
        </p:spPr>
        <p:txBody>
          <a:bodyPr lIns="93240" tIns="46440" rIns="93240" bIns="46440" anchor="b">
            <a:noAutofit/>
          </a:bodyPr>
          <a:lstStyle>
            <a:lvl1pPr algn="r">
              <a:lnSpc>
                <a:spcPct val="100000"/>
              </a:lnSpc>
              <a:buNone/>
              <a:defRPr lang="en-US" sz="1200" b="0" strike="noStrike" spc="-1">
                <a:solidFill>
                  <a:srgbClr val="000000"/>
                </a:solidFill>
                <a:latin typeface="Calibri"/>
              </a:defRPr>
            </a:lvl1pPr>
          </a:lstStyle>
          <a:p>
            <a:pPr algn="r">
              <a:lnSpc>
                <a:spcPct val="100000"/>
              </a:lnSpc>
              <a:buNone/>
            </a:pPr>
            <a:fld id="{12F664FB-6B2A-4463-A8F3-A125B0ACD438}" type="slidenum">
              <a:rPr lang="en-US" sz="1200" b="0" strike="noStrike" spc="-1">
                <a:solidFill>
                  <a:srgbClr val="000000"/>
                </a:solidFill>
                <a:latin typeface="Calibri"/>
              </a:rPr>
              <a:t>9</a:t>
            </a:fld>
            <a:endParaRPr lang="en-US" sz="1200" b="0" strike="noStrike" spc="-1">
              <a:solidFill>
                <a:srgbClr val="000000"/>
              </a:solidFill>
              <a:latin typeface="Calibri"/>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
        <p:nvSpPr>
          <p:cNvPr id="2" name="PlaceHolder 1"/>
          <p:cNvSpPr>
            <a:spLocks noGrp="1"/>
          </p:cNvSpPr>
          <p:nvPr>
            <p:ph type="ftr" idx="2"/>
          </p:nvPr>
        </p:nvSpPr>
        <p:spPr/>
        <p:txBody>
          <a:bodyPr/>
          <a:lstStyle/>
          <a:p>
            <a:r>
              <a:t>Footer</a:t>
            </a:r>
          </a:p>
        </p:txBody>
      </p:sp>
      <p:sp>
        <p:nvSpPr>
          <p:cNvPr id="3" name="PlaceHolder 2"/>
          <p:cNvSpPr>
            <a:spLocks noGrp="1"/>
          </p:cNvSpPr>
          <p:nvPr>
            <p:ph type="sldNum" idx="1"/>
          </p:nvPr>
        </p:nvSpPr>
        <p:spPr/>
        <p:txBody>
          <a:bodyPr/>
          <a:lstStyle/>
          <a:p>
            <a:fld id="{D8A6BCAB-67AC-431D-BF59-04A00B674205}"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14" name="PlaceHolder 1"/>
          <p:cNvSpPr>
            <a:spLocks noGrp="1"/>
          </p:cNvSpPr>
          <p:nvPr>
            <p:ph type="title"/>
          </p:nvPr>
        </p:nvSpPr>
        <p:spPr>
          <a:xfrm>
            <a:off x="887760" y="655560"/>
            <a:ext cx="7406280" cy="718200"/>
          </a:xfrm>
          <a:prstGeom prst="rect">
            <a:avLst/>
          </a:prstGeom>
          <a:noFill/>
          <a:ln w="0">
            <a:noFill/>
          </a:ln>
        </p:spPr>
        <p:txBody>
          <a:bodyPr lIns="0" tIns="0" rIns="0" bIns="0" anchor="ctr">
            <a:noAutofit/>
          </a:bodyPr>
          <a:lstStyle/>
          <a:p>
            <a:endParaRPr lang="en-US" sz="1800" b="0" strike="noStrike" spc="-1">
              <a:solidFill>
                <a:srgbClr val="000000"/>
              </a:solidFill>
              <a:latin typeface="Calibri"/>
            </a:endParaRPr>
          </a:p>
        </p:txBody>
      </p:sp>
      <p:sp>
        <p:nvSpPr>
          <p:cNvPr id="15" name="PlaceHolder 2"/>
          <p:cNvSpPr>
            <a:spLocks noGrp="1"/>
          </p:cNvSpPr>
          <p:nvPr>
            <p:ph type="subTitle"/>
          </p:nvPr>
        </p:nvSpPr>
        <p:spPr>
          <a:xfrm>
            <a:off x="520920" y="1930680"/>
            <a:ext cx="4723920" cy="4492440"/>
          </a:xfrm>
          <a:prstGeom prst="rect">
            <a:avLst/>
          </a:prstGeom>
          <a:noFill/>
          <a:ln w="0">
            <a:noFill/>
          </a:ln>
        </p:spPr>
        <p:txBody>
          <a:bodyPr lIns="0" tIns="0" rIns="0" bIns="0" anchor="ctr">
            <a:noAutofit/>
          </a:bodyPr>
          <a:lstStyle/>
          <a:p>
            <a:pPr algn="ctr">
              <a:buNone/>
            </a:pPr>
            <a:endParaRPr lang="en-US" sz="3200" b="0" strike="noStrike" spc="-1">
              <a:solidFill>
                <a:srgbClr val="000000"/>
              </a:solidFill>
              <a:latin typeface="Calibri"/>
            </a:endParaRPr>
          </a:p>
        </p:txBody>
      </p:sp>
      <p:sp>
        <p:nvSpPr>
          <p:cNvPr id="4" name="PlaceHolder 3"/>
          <p:cNvSpPr>
            <a:spLocks noGrp="1"/>
          </p:cNvSpPr>
          <p:nvPr>
            <p:ph type="ftr" idx="2"/>
          </p:nvPr>
        </p:nvSpPr>
        <p:spPr/>
        <p:txBody>
          <a:bodyPr/>
          <a:lstStyle/>
          <a:p>
            <a:r>
              <a:t>Footer</a:t>
            </a:r>
          </a:p>
        </p:txBody>
      </p:sp>
      <p:sp>
        <p:nvSpPr>
          <p:cNvPr id="5" name="PlaceHolder 4"/>
          <p:cNvSpPr>
            <a:spLocks noGrp="1"/>
          </p:cNvSpPr>
          <p:nvPr>
            <p:ph type="sldNum" idx="1"/>
          </p:nvPr>
        </p:nvSpPr>
        <p:spPr/>
        <p:txBody>
          <a:bodyPr/>
          <a:lstStyle/>
          <a:p>
            <a:fld id="{0AFB5661-481A-4785-B1A2-AC798DA7DF68}"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16" name="PlaceHolder 1"/>
          <p:cNvSpPr>
            <a:spLocks noGrp="1"/>
          </p:cNvSpPr>
          <p:nvPr>
            <p:ph type="title"/>
          </p:nvPr>
        </p:nvSpPr>
        <p:spPr>
          <a:xfrm>
            <a:off x="887760" y="655560"/>
            <a:ext cx="7406280" cy="718200"/>
          </a:xfrm>
          <a:prstGeom prst="rect">
            <a:avLst/>
          </a:prstGeom>
          <a:noFill/>
          <a:ln w="0">
            <a:noFill/>
          </a:ln>
        </p:spPr>
        <p:txBody>
          <a:bodyPr lIns="0" tIns="0" rIns="0" bIns="0" anchor="ctr">
            <a:noAutofit/>
          </a:bodyPr>
          <a:lstStyle/>
          <a:p>
            <a:endParaRPr lang="en-US" sz="1800" b="0" strike="noStrike" spc="-1">
              <a:solidFill>
                <a:srgbClr val="000000"/>
              </a:solidFill>
              <a:latin typeface="Calibri"/>
            </a:endParaRPr>
          </a:p>
        </p:txBody>
      </p:sp>
      <p:sp>
        <p:nvSpPr>
          <p:cNvPr id="17" name="PlaceHolder 2"/>
          <p:cNvSpPr>
            <a:spLocks noGrp="1"/>
          </p:cNvSpPr>
          <p:nvPr>
            <p:ph/>
          </p:nvPr>
        </p:nvSpPr>
        <p:spPr>
          <a:xfrm>
            <a:off x="520920" y="1930680"/>
            <a:ext cx="4723920" cy="449244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4" name="PlaceHolder 3"/>
          <p:cNvSpPr>
            <a:spLocks noGrp="1"/>
          </p:cNvSpPr>
          <p:nvPr>
            <p:ph type="ftr" idx="2"/>
          </p:nvPr>
        </p:nvSpPr>
        <p:spPr/>
        <p:txBody>
          <a:bodyPr/>
          <a:lstStyle/>
          <a:p>
            <a:r>
              <a:t>Footer</a:t>
            </a:r>
          </a:p>
        </p:txBody>
      </p:sp>
      <p:sp>
        <p:nvSpPr>
          <p:cNvPr id="5" name="PlaceHolder 4"/>
          <p:cNvSpPr>
            <a:spLocks noGrp="1"/>
          </p:cNvSpPr>
          <p:nvPr>
            <p:ph type="sldNum" idx="1"/>
          </p:nvPr>
        </p:nvSpPr>
        <p:spPr/>
        <p:txBody>
          <a:bodyPr/>
          <a:lstStyle/>
          <a:p>
            <a:fld id="{3388B4BE-FA21-422F-A5EB-B1D72B9FB9CA}"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18" name="PlaceHolder 1"/>
          <p:cNvSpPr>
            <a:spLocks noGrp="1"/>
          </p:cNvSpPr>
          <p:nvPr>
            <p:ph type="title"/>
          </p:nvPr>
        </p:nvSpPr>
        <p:spPr>
          <a:xfrm>
            <a:off x="887760" y="655560"/>
            <a:ext cx="7406280" cy="718200"/>
          </a:xfrm>
          <a:prstGeom prst="rect">
            <a:avLst/>
          </a:prstGeom>
          <a:noFill/>
          <a:ln w="0">
            <a:noFill/>
          </a:ln>
        </p:spPr>
        <p:txBody>
          <a:bodyPr lIns="0" tIns="0" rIns="0" bIns="0" anchor="ctr">
            <a:noAutofit/>
          </a:bodyPr>
          <a:lstStyle/>
          <a:p>
            <a:endParaRPr lang="en-US" sz="1800" b="0" strike="noStrike" spc="-1">
              <a:solidFill>
                <a:srgbClr val="000000"/>
              </a:solidFill>
              <a:latin typeface="Calibri"/>
            </a:endParaRPr>
          </a:p>
        </p:txBody>
      </p:sp>
      <p:sp>
        <p:nvSpPr>
          <p:cNvPr id="19" name="PlaceHolder 2"/>
          <p:cNvSpPr>
            <a:spLocks noGrp="1"/>
          </p:cNvSpPr>
          <p:nvPr>
            <p:ph/>
          </p:nvPr>
        </p:nvSpPr>
        <p:spPr>
          <a:xfrm>
            <a:off x="520920" y="1930680"/>
            <a:ext cx="2305080" cy="449244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20" name="PlaceHolder 3"/>
          <p:cNvSpPr>
            <a:spLocks noGrp="1"/>
          </p:cNvSpPr>
          <p:nvPr>
            <p:ph/>
          </p:nvPr>
        </p:nvSpPr>
        <p:spPr>
          <a:xfrm>
            <a:off x="2941560" y="1930680"/>
            <a:ext cx="2305080" cy="449244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5" name="PlaceHolder 4"/>
          <p:cNvSpPr>
            <a:spLocks noGrp="1"/>
          </p:cNvSpPr>
          <p:nvPr>
            <p:ph type="ftr" idx="2"/>
          </p:nvPr>
        </p:nvSpPr>
        <p:spPr/>
        <p:txBody>
          <a:bodyPr/>
          <a:lstStyle/>
          <a:p>
            <a:r>
              <a:t>Footer</a:t>
            </a:r>
          </a:p>
        </p:txBody>
      </p:sp>
      <p:sp>
        <p:nvSpPr>
          <p:cNvPr id="6" name="PlaceHolder 5"/>
          <p:cNvSpPr>
            <a:spLocks noGrp="1"/>
          </p:cNvSpPr>
          <p:nvPr>
            <p:ph type="sldNum" idx="1"/>
          </p:nvPr>
        </p:nvSpPr>
        <p:spPr/>
        <p:txBody>
          <a:bodyPr/>
          <a:lstStyle/>
          <a:p>
            <a:fld id="{08B0317E-8FD6-4F72-BC1D-C7E2BA7EBDD9}"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1" name="PlaceHolder 1"/>
          <p:cNvSpPr>
            <a:spLocks noGrp="1"/>
          </p:cNvSpPr>
          <p:nvPr>
            <p:ph type="title"/>
          </p:nvPr>
        </p:nvSpPr>
        <p:spPr>
          <a:xfrm>
            <a:off x="887760" y="655560"/>
            <a:ext cx="7406280" cy="718200"/>
          </a:xfrm>
          <a:prstGeom prst="rect">
            <a:avLst/>
          </a:prstGeom>
          <a:noFill/>
          <a:ln w="0">
            <a:noFill/>
          </a:ln>
        </p:spPr>
        <p:txBody>
          <a:bodyPr lIns="0" tIns="0" rIns="0" bIns="0" anchor="ctr">
            <a:noAutofit/>
          </a:bodyPr>
          <a:lstStyle/>
          <a:p>
            <a:endParaRPr lang="en-US" sz="1800" b="0" strike="noStrike" spc="-1">
              <a:solidFill>
                <a:srgbClr val="000000"/>
              </a:solidFill>
              <a:latin typeface="Calibri"/>
            </a:endParaRPr>
          </a:p>
        </p:txBody>
      </p:sp>
      <p:sp>
        <p:nvSpPr>
          <p:cNvPr id="3" name="PlaceHolder 2"/>
          <p:cNvSpPr>
            <a:spLocks noGrp="1"/>
          </p:cNvSpPr>
          <p:nvPr>
            <p:ph type="ftr" idx="2"/>
          </p:nvPr>
        </p:nvSpPr>
        <p:spPr/>
        <p:txBody>
          <a:bodyPr/>
          <a:lstStyle/>
          <a:p>
            <a:r>
              <a:t>Footer</a:t>
            </a:r>
          </a:p>
        </p:txBody>
      </p:sp>
      <p:sp>
        <p:nvSpPr>
          <p:cNvPr id="4" name="PlaceHolder 3"/>
          <p:cNvSpPr>
            <a:spLocks noGrp="1"/>
          </p:cNvSpPr>
          <p:nvPr>
            <p:ph type="sldNum" idx="1"/>
          </p:nvPr>
        </p:nvSpPr>
        <p:spPr/>
        <p:txBody>
          <a:bodyPr/>
          <a:lstStyle/>
          <a:p>
            <a:fld id="{B5E42F7B-ED3E-4892-95AB-3D4C1720CF7E}" type="slidenum">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22" name="PlaceHolder 1"/>
          <p:cNvSpPr>
            <a:spLocks noGrp="1"/>
          </p:cNvSpPr>
          <p:nvPr>
            <p:ph type="subTitle"/>
          </p:nvPr>
        </p:nvSpPr>
        <p:spPr>
          <a:xfrm>
            <a:off x="887760" y="655560"/>
            <a:ext cx="7406280" cy="3330360"/>
          </a:xfrm>
          <a:prstGeom prst="rect">
            <a:avLst/>
          </a:prstGeom>
          <a:noFill/>
          <a:ln w="0">
            <a:noFill/>
          </a:ln>
        </p:spPr>
        <p:txBody>
          <a:bodyPr lIns="0" tIns="0" rIns="0" bIns="0" anchor="ctr">
            <a:noAutofit/>
          </a:bodyPr>
          <a:lstStyle/>
          <a:p>
            <a:pPr algn="ctr">
              <a:buNone/>
            </a:pPr>
            <a:endParaRPr lang="en-US" sz="3200" b="0" strike="noStrike" spc="-1">
              <a:solidFill>
                <a:srgbClr val="000000"/>
              </a:solidFill>
              <a:latin typeface="Calibri"/>
            </a:endParaRPr>
          </a:p>
        </p:txBody>
      </p:sp>
      <p:sp>
        <p:nvSpPr>
          <p:cNvPr id="3" name="PlaceHolder 2"/>
          <p:cNvSpPr>
            <a:spLocks noGrp="1"/>
          </p:cNvSpPr>
          <p:nvPr>
            <p:ph type="ftr" idx="2"/>
          </p:nvPr>
        </p:nvSpPr>
        <p:spPr/>
        <p:txBody>
          <a:bodyPr/>
          <a:lstStyle/>
          <a:p>
            <a:r>
              <a:t>Footer</a:t>
            </a:r>
          </a:p>
        </p:txBody>
      </p:sp>
      <p:sp>
        <p:nvSpPr>
          <p:cNvPr id="4" name="PlaceHolder 3"/>
          <p:cNvSpPr>
            <a:spLocks noGrp="1"/>
          </p:cNvSpPr>
          <p:nvPr>
            <p:ph type="sldNum" idx="1"/>
          </p:nvPr>
        </p:nvSpPr>
        <p:spPr/>
        <p:txBody>
          <a:bodyPr/>
          <a:lstStyle/>
          <a:p>
            <a:fld id="{91CD7DFA-5CA2-4F6A-9E93-9B7D828DAC0D}" type="slidenum">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23" name="PlaceHolder 1"/>
          <p:cNvSpPr>
            <a:spLocks noGrp="1"/>
          </p:cNvSpPr>
          <p:nvPr>
            <p:ph type="title"/>
          </p:nvPr>
        </p:nvSpPr>
        <p:spPr>
          <a:xfrm>
            <a:off x="887760" y="655560"/>
            <a:ext cx="7406280" cy="718200"/>
          </a:xfrm>
          <a:prstGeom prst="rect">
            <a:avLst/>
          </a:prstGeom>
          <a:noFill/>
          <a:ln w="0">
            <a:noFill/>
          </a:ln>
        </p:spPr>
        <p:txBody>
          <a:bodyPr lIns="0" tIns="0" rIns="0" bIns="0" anchor="ctr">
            <a:noAutofit/>
          </a:bodyPr>
          <a:lstStyle/>
          <a:p>
            <a:endParaRPr lang="en-US" sz="1800" b="0" strike="noStrike" spc="-1">
              <a:solidFill>
                <a:srgbClr val="000000"/>
              </a:solidFill>
              <a:latin typeface="Calibri"/>
            </a:endParaRPr>
          </a:p>
        </p:txBody>
      </p:sp>
      <p:sp>
        <p:nvSpPr>
          <p:cNvPr id="24" name="PlaceHolder 2"/>
          <p:cNvSpPr>
            <a:spLocks noGrp="1"/>
          </p:cNvSpPr>
          <p:nvPr>
            <p:ph/>
          </p:nvPr>
        </p:nvSpPr>
        <p:spPr>
          <a:xfrm>
            <a:off x="520920" y="1930680"/>
            <a:ext cx="230508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25" name="PlaceHolder 3"/>
          <p:cNvSpPr>
            <a:spLocks noGrp="1"/>
          </p:cNvSpPr>
          <p:nvPr>
            <p:ph/>
          </p:nvPr>
        </p:nvSpPr>
        <p:spPr>
          <a:xfrm>
            <a:off x="2941560" y="1930680"/>
            <a:ext cx="2305080" cy="449244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26" name="PlaceHolder 4"/>
          <p:cNvSpPr>
            <a:spLocks noGrp="1"/>
          </p:cNvSpPr>
          <p:nvPr>
            <p:ph/>
          </p:nvPr>
        </p:nvSpPr>
        <p:spPr>
          <a:xfrm>
            <a:off x="520920" y="4277520"/>
            <a:ext cx="230508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6" name="PlaceHolder 5"/>
          <p:cNvSpPr>
            <a:spLocks noGrp="1"/>
          </p:cNvSpPr>
          <p:nvPr>
            <p:ph type="ftr" idx="2"/>
          </p:nvPr>
        </p:nvSpPr>
        <p:spPr/>
        <p:txBody>
          <a:bodyPr/>
          <a:lstStyle/>
          <a:p>
            <a:r>
              <a:t>Footer</a:t>
            </a:r>
          </a:p>
        </p:txBody>
      </p:sp>
      <p:sp>
        <p:nvSpPr>
          <p:cNvPr id="7" name="PlaceHolder 6"/>
          <p:cNvSpPr>
            <a:spLocks noGrp="1"/>
          </p:cNvSpPr>
          <p:nvPr>
            <p:ph type="sldNum" idx="1"/>
          </p:nvPr>
        </p:nvSpPr>
        <p:spPr/>
        <p:txBody>
          <a:bodyPr/>
          <a:lstStyle/>
          <a:p>
            <a:fld id="{13E214D7-364B-4025-A43E-867F7766EBAD}" type="slidenum">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7" name="PlaceHolder 1"/>
          <p:cNvSpPr>
            <a:spLocks noGrp="1"/>
          </p:cNvSpPr>
          <p:nvPr>
            <p:ph type="title"/>
          </p:nvPr>
        </p:nvSpPr>
        <p:spPr>
          <a:xfrm>
            <a:off x="887760" y="655560"/>
            <a:ext cx="7406280" cy="718200"/>
          </a:xfrm>
          <a:prstGeom prst="rect">
            <a:avLst/>
          </a:prstGeom>
          <a:noFill/>
          <a:ln w="0">
            <a:noFill/>
          </a:ln>
        </p:spPr>
        <p:txBody>
          <a:bodyPr lIns="0" tIns="0" rIns="0" bIns="0" anchor="ctr">
            <a:noAutofit/>
          </a:bodyPr>
          <a:lstStyle/>
          <a:p>
            <a:endParaRPr lang="en-US" sz="1800" b="0" strike="noStrike" spc="-1">
              <a:solidFill>
                <a:srgbClr val="000000"/>
              </a:solidFill>
              <a:latin typeface="Calibri"/>
            </a:endParaRPr>
          </a:p>
        </p:txBody>
      </p:sp>
      <p:sp>
        <p:nvSpPr>
          <p:cNvPr id="28" name="PlaceHolder 2"/>
          <p:cNvSpPr>
            <a:spLocks noGrp="1"/>
          </p:cNvSpPr>
          <p:nvPr>
            <p:ph/>
          </p:nvPr>
        </p:nvSpPr>
        <p:spPr>
          <a:xfrm>
            <a:off x="520920" y="1930680"/>
            <a:ext cx="2305080" cy="449244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29" name="PlaceHolder 3"/>
          <p:cNvSpPr>
            <a:spLocks noGrp="1"/>
          </p:cNvSpPr>
          <p:nvPr>
            <p:ph/>
          </p:nvPr>
        </p:nvSpPr>
        <p:spPr>
          <a:xfrm>
            <a:off x="2941560" y="1930680"/>
            <a:ext cx="230508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30" name="PlaceHolder 4"/>
          <p:cNvSpPr>
            <a:spLocks noGrp="1"/>
          </p:cNvSpPr>
          <p:nvPr>
            <p:ph/>
          </p:nvPr>
        </p:nvSpPr>
        <p:spPr>
          <a:xfrm>
            <a:off x="2941560" y="4277520"/>
            <a:ext cx="230508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6" name="PlaceHolder 5"/>
          <p:cNvSpPr>
            <a:spLocks noGrp="1"/>
          </p:cNvSpPr>
          <p:nvPr>
            <p:ph type="ftr" idx="2"/>
          </p:nvPr>
        </p:nvSpPr>
        <p:spPr/>
        <p:txBody>
          <a:bodyPr/>
          <a:lstStyle/>
          <a:p>
            <a:r>
              <a:t>Footer</a:t>
            </a:r>
          </a:p>
        </p:txBody>
      </p:sp>
      <p:sp>
        <p:nvSpPr>
          <p:cNvPr id="7" name="PlaceHolder 6"/>
          <p:cNvSpPr>
            <a:spLocks noGrp="1"/>
          </p:cNvSpPr>
          <p:nvPr>
            <p:ph type="sldNum" idx="1"/>
          </p:nvPr>
        </p:nvSpPr>
        <p:spPr/>
        <p:txBody>
          <a:bodyPr/>
          <a:lstStyle/>
          <a:p>
            <a:fld id="{A437AF87-C9EB-4EB9-A84E-08672AB10520}" type="slidenum">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31" name="PlaceHolder 1"/>
          <p:cNvSpPr>
            <a:spLocks noGrp="1"/>
          </p:cNvSpPr>
          <p:nvPr>
            <p:ph type="title"/>
          </p:nvPr>
        </p:nvSpPr>
        <p:spPr>
          <a:xfrm>
            <a:off x="887760" y="655560"/>
            <a:ext cx="7406280" cy="718200"/>
          </a:xfrm>
          <a:prstGeom prst="rect">
            <a:avLst/>
          </a:prstGeom>
          <a:noFill/>
          <a:ln w="0">
            <a:noFill/>
          </a:ln>
        </p:spPr>
        <p:txBody>
          <a:bodyPr lIns="0" tIns="0" rIns="0" bIns="0" anchor="ctr">
            <a:noAutofit/>
          </a:bodyPr>
          <a:lstStyle/>
          <a:p>
            <a:endParaRPr lang="en-US" sz="1800" b="0" strike="noStrike" spc="-1">
              <a:solidFill>
                <a:srgbClr val="000000"/>
              </a:solidFill>
              <a:latin typeface="Calibri"/>
            </a:endParaRPr>
          </a:p>
        </p:txBody>
      </p:sp>
      <p:sp>
        <p:nvSpPr>
          <p:cNvPr id="32" name="PlaceHolder 2"/>
          <p:cNvSpPr>
            <a:spLocks noGrp="1"/>
          </p:cNvSpPr>
          <p:nvPr>
            <p:ph/>
          </p:nvPr>
        </p:nvSpPr>
        <p:spPr>
          <a:xfrm>
            <a:off x="520920" y="1930680"/>
            <a:ext cx="230508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33" name="PlaceHolder 3"/>
          <p:cNvSpPr>
            <a:spLocks noGrp="1"/>
          </p:cNvSpPr>
          <p:nvPr>
            <p:ph/>
          </p:nvPr>
        </p:nvSpPr>
        <p:spPr>
          <a:xfrm>
            <a:off x="2941560" y="1930680"/>
            <a:ext cx="230508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34" name="PlaceHolder 4"/>
          <p:cNvSpPr>
            <a:spLocks noGrp="1"/>
          </p:cNvSpPr>
          <p:nvPr>
            <p:ph/>
          </p:nvPr>
        </p:nvSpPr>
        <p:spPr>
          <a:xfrm>
            <a:off x="520920" y="4277520"/>
            <a:ext cx="472392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6" name="PlaceHolder 5"/>
          <p:cNvSpPr>
            <a:spLocks noGrp="1"/>
          </p:cNvSpPr>
          <p:nvPr>
            <p:ph type="ftr" idx="2"/>
          </p:nvPr>
        </p:nvSpPr>
        <p:spPr/>
        <p:txBody>
          <a:bodyPr/>
          <a:lstStyle/>
          <a:p>
            <a:r>
              <a:t>Footer</a:t>
            </a:r>
          </a:p>
        </p:txBody>
      </p:sp>
      <p:sp>
        <p:nvSpPr>
          <p:cNvPr id="7" name="PlaceHolder 6"/>
          <p:cNvSpPr>
            <a:spLocks noGrp="1"/>
          </p:cNvSpPr>
          <p:nvPr>
            <p:ph type="sldNum" idx="1"/>
          </p:nvPr>
        </p:nvSpPr>
        <p:spPr/>
        <p:txBody>
          <a:bodyPr/>
          <a:lstStyle/>
          <a:p>
            <a:fld id="{D7C3E136-1BA0-4857-884C-D4D2C676D6BB}" type="slidenum">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35" name="PlaceHolder 1"/>
          <p:cNvSpPr>
            <a:spLocks noGrp="1"/>
          </p:cNvSpPr>
          <p:nvPr>
            <p:ph type="title"/>
          </p:nvPr>
        </p:nvSpPr>
        <p:spPr>
          <a:xfrm>
            <a:off x="887760" y="655560"/>
            <a:ext cx="7406280" cy="718200"/>
          </a:xfrm>
          <a:prstGeom prst="rect">
            <a:avLst/>
          </a:prstGeom>
          <a:noFill/>
          <a:ln w="0">
            <a:noFill/>
          </a:ln>
        </p:spPr>
        <p:txBody>
          <a:bodyPr lIns="0" tIns="0" rIns="0" bIns="0" anchor="ctr">
            <a:noAutofit/>
          </a:bodyPr>
          <a:lstStyle/>
          <a:p>
            <a:endParaRPr lang="en-US" sz="1800" b="0" strike="noStrike" spc="-1">
              <a:solidFill>
                <a:srgbClr val="000000"/>
              </a:solidFill>
              <a:latin typeface="Calibri"/>
            </a:endParaRPr>
          </a:p>
        </p:txBody>
      </p:sp>
      <p:sp>
        <p:nvSpPr>
          <p:cNvPr id="36" name="PlaceHolder 2"/>
          <p:cNvSpPr>
            <a:spLocks noGrp="1"/>
          </p:cNvSpPr>
          <p:nvPr>
            <p:ph/>
          </p:nvPr>
        </p:nvSpPr>
        <p:spPr>
          <a:xfrm>
            <a:off x="520920" y="1930680"/>
            <a:ext cx="472392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37" name="PlaceHolder 3"/>
          <p:cNvSpPr>
            <a:spLocks noGrp="1"/>
          </p:cNvSpPr>
          <p:nvPr>
            <p:ph/>
          </p:nvPr>
        </p:nvSpPr>
        <p:spPr>
          <a:xfrm>
            <a:off x="520920" y="4277520"/>
            <a:ext cx="472392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5" name="PlaceHolder 4"/>
          <p:cNvSpPr>
            <a:spLocks noGrp="1"/>
          </p:cNvSpPr>
          <p:nvPr>
            <p:ph type="ftr" idx="2"/>
          </p:nvPr>
        </p:nvSpPr>
        <p:spPr/>
        <p:txBody>
          <a:bodyPr/>
          <a:lstStyle/>
          <a:p>
            <a:r>
              <a:t>Footer</a:t>
            </a:r>
          </a:p>
        </p:txBody>
      </p:sp>
      <p:sp>
        <p:nvSpPr>
          <p:cNvPr id="6" name="PlaceHolder 5"/>
          <p:cNvSpPr>
            <a:spLocks noGrp="1"/>
          </p:cNvSpPr>
          <p:nvPr>
            <p:ph type="sldNum" idx="1"/>
          </p:nvPr>
        </p:nvSpPr>
        <p:spPr/>
        <p:txBody>
          <a:bodyPr/>
          <a:lstStyle/>
          <a:p>
            <a:fld id="{E8AB075E-11F1-4AA3-85FE-A1F2BDE808B2}" type="slidenum">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38" name="PlaceHolder 1"/>
          <p:cNvSpPr>
            <a:spLocks noGrp="1"/>
          </p:cNvSpPr>
          <p:nvPr>
            <p:ph type="title"/>
          </p:nvPr>
        </p:nvSpPr>
        <p:spPr>
          <a:xfrm>
            <a:off x="887760" y="655560"/>
            <a:ext cx="7406280" cy="718200"/>
          </a:xfrm>
          <a:prstGeom prst="rect">
            <a:avLst/>
          </a:prstGeom>
          <a:noFill/>
          <a:ln w="0">
            <a:noFill/>
          </a:ln>
        </p:spPr>
        <p:txBody>
          <a:bodyPr lIns="0" tIns="0" rIns="0" bIns="0" anchor="ctr">
            <a:noAutofit/>
          </a:bodyPr>
          <a:lstStyle/>
          <a:p>
            <a:endParaRPr lang="en-US" sz="1800" b="0" strike="noStrike" spc="-1">
              <a:solidFill>
                <a:srgbClr val="000000"/>
              </a:solidFill>
              <a:latin typeface="Calibri"/>
            </a:endParaRPr>
          </a:p>
        </p:txBody>
      </p:sp>
      <p:sp>
        <p:nvSpPr>
          <p:cNvPr id="39" name="PlaceHolder 2"/>
          <p:cNvSpPr>
            <a:spLocks noGrp="1"/>
          </p:cNvSpPr>
          <p:nvPr>
            <p:ph/>
          </p:nvPr>
        </p:nvSpPr>
        <p:spPr>
          <a:xfrm>
            <a:off x="520920" y="1930680"/>
            <a:ext cx="230508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40" name="PlaceHolder 3"/>
          <p:cNvSpPr>
            <a:spLocks noGrp="1"/>
          </p:cNvSpPr>
          <p:nvPr>
            <p:ph/>
          </p:nvPr>
        </p:nvSpPr>
        <p:spPr>
          <a:xfrm>
            <a:off x="2941560" y="1930680"/>
            <a:ext cx="230508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41" name="PlaceHolder 4"/>
          <p:cNvSpPr>
            <a:spLocks noGrp="1"/>
          </p:cNvSpPr>
          <p:nvPr>
            <p:ph/>
          </p:nvPr>
        </p:nvSpPr>
        <p:spPr>
          <a:xfrm>
            <a:off x="520920" y="4277520"/>
            <a:ext cx="230508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42" name="PlaceHolder 5"/>
          <p:cNvSpPr>
            <a:spLocks noGrp="1"/>
          </p:cNvSpPr>
          <p:nvPr>
            <p:ph/>
          </p:nvPr>
        </p:nvSpPr>
        <p:spPr>
          <a:xfrm>
            <a:off x="2941560" y="4277520"/>
            <a:ext cx="230508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7" name="PlaceHolder 6"/>
          <p:cNvSpPr>
            <a:spLocks noGrp="1"/>
          </p:cNvSpPr>
          <p:nvPr>
            <p:ph type="ftr" idx="2"/>
          </p:nvPr>
        </p:nvSpPr>
        <p:spPr/>
        <p:txBody>
          <a:bodyPr/>
          <a:lstStyle/>
          <a:p>
            <a:r>
              <a:t>Footer</a:t>
            </a:r>
          </a:p>
        </p:txBody>
      </p:sp>
      <p:sp>
        <p:nvSpPr>
          <p:cNvPr id="8" name="PlaceHolder 7"/>
          <p:cNvSpPr>
            <a:spLocks noGrp="1"/>
          </p:cNvSpPr>
          <p:nvPr>
            <p:ph type="sldNum" idx="1"/>
          </p:nvPr>
        </p:nvSpPr>
        <p:spPr/>
        <p:txBody>
          <a:bodyPr/>
          <a:lstStyle/>
          <a:p>
            <a:fld id="{D678E66C-1E49-49FB-B9A2-90085388E4D7}" type="slidenum">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43" name="PlaceHolder 1"/>
          <p:cNvSpPr>
            <a:spLocks noGrp="1"/>
          </p:cNvSpPr>
          <p:nvPr>
            <p:ph type="title"/>
          </p:nvPr>
        </p:nvSpPr>
        <p:spPr>
          <a:xfrm>
            <a:off x="887760" y="655560"/>
            <a:ext cx="7406280" cy="718200"/>
          </a:xfrm>
          <a:prstGeom prst="rect">
            <a:avLst/>
          </a:prstGeom>
          <a:noFill/>
          <a:ln w="0">
            <a:noFill/>
          </a:ln>
        </p:spPr>
        <p:txBody>
          <a:bodyPr lIns="0" tIns="0" rIns="0" bIns="0" anchor="ctr">
            <a:noAutofit/>
          </a:bodyPr>
          <a:lstStyle/>
          <a:p>
            <a:endParaRPr lang="en-US" sz="1800" b="0" strike="noStrike" spc="-1">
              <a:solidFill>
                <a:srgbClr val="000000"/>
              </a:solidFill>
              <a:latin typeface="Calibri"/>
            </a:endParaRPr>
          </a:p>
        </p:txBody>
      </p:sp>
      <p:sp>
        <p:nvSpPr>
          <p:cNvPr id="44" name="PlaceHolder 2"/>
          <p:cNvSpPr>
            <a:spLocks noGrp="1"/>
          </p:cNvSpPr>
          <p:nvPr>
            <p:ph/>
          </p:nvPr>
        </p:nvSpPr>
        <p:spPr>
          <a:xfrm>
            <a:off x="520920" y="1930680"/>
            <a:ext cx="152100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45" name="PlaceHolder 3"/>
          <p:cNvSpPr>
            <a:spLocks noGrp="1"/>
          </p:cNvSpPr>
          <p:nvPr>
            <p:ph/>
          </p:nvPr>
        </p:nvSpPr>
        <p:spPr>
          <a:xfrm>
            <a:off x="2118240" y="1930680"/>
            <a:ext cx="152100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46" name="PlaceHolder 4"/>
          <p:cNvSpPr>
            <a:spLocks noGrp="1"/>
          </p:cNvSpPr>
          <p:nvPr>
            <p:ph/>
          </p:nvPr>
        </p:nvSpPr>
        <p:spPr>
          <a:xfrm>
            <a:off x="3715920" y="1930680"/>
            <a:ext cx="152100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47" name="PlaceHolder 5"/>
          <p:cNvSpPr>
            <a:spLocks noGrp="1"/>
          </p:cNvSpPr>
          <p:nvPr>
            <p:ph/>
          </p:nvPr>
        </p:nvSpPr>
        <p:spPr>
          <a:xfrm>
            <a:off x="520920" y="4277520"/>
            <a:ext cx="152100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48" name="PlaceHolder 6"/>
          <p:cNvSpPr>
            <a:spLocks noGrp="1"/>
          </p:cNvSpPr>
          <p:nvPr>
            <p:ph/>
          </p:nvPr>
        </p:nvSpPr>
        <p:spPr>
          <a:xfrm>
            <a:off x="2118240" y="4277520"/>
            <a:ext cx="152100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49" name="PlaceHolder 7"/>
          <p:cNvSpPr>
            <a:spLocks noGrp="1"/>
          </p:cNvSpPr>
          <p:nvPr>
            <p:ph/>
          </p:nvPr>
        </p:nvSpPr>
        <p:spPr>
          <a:xfrm>
            <a:off x="3715920" y="4277520"/>
            <a:ext cx="152100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9" name="PlaceHolder 8"/>
          <p:cNvSpPr>
            <a:spLocks noGrp="1"/>
          </p:cNvSpPr>
          <p:nvPr>
            <p:ph type="ftr" idx="2"/>
          </p:nvPr>
        </p:nvSpPr>
        <p:spPr/>
        <p:txBody>
          <a:bodyPr/>
          <a:lstStyle/>
          <a:p>
            <a:r>
              <a:t>Footer</a:t>
            </a:r>
          </a:p>
        </p:txBody>
      </p:sp>
      <p:sp>
        <p:nvSpPr>
          <p:cNvPr id="10" name="PlaceHolder 9"/>
          <p:cNvSpPr>
            <a:spLocks noGrp="1"/>
          </p:cNvSpPr>
          <p:nvPr>
            <p:ph type="sldNum" idx="1"/>
          </p:nvPr>
        </p:nvSpPr>
        <p:spPr/>
        <p:txBody>
          <a:bodyPr/>
          <a:lstStyle/>
          <a:p>
            <a:fld id="{051D6E64-F385-4E31-8E3E-BC427E34ED11}" type="slidenum">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
        <p:nvSpPr>
          <p:cNvPr id="2" name="PlaceHolder 1"/>
          <p:cNvSpPr>
            <a:spLocks noGrp="1"/>
          </p:cNvSpPr>
          <p:nvPr>
            <p:ph type="ftr" idx="4"/>
          </p:nvPr>
        </p:nvSpPr>
        <p:spPr/>
        <p:txBody>
          <a:bodyPr/>
          <a:lstStyle/>
          <a:p>
            <a:r>
              <a:t>Footer</a:t>
            </a:r>
          </a:p>
        </p:txBody>
      </p:sp>
      <p:sp>
        <p:nvSpPr>
          <p:cNvPr id="3" name="PlaceHolder 2"/>
          <p:cNvSpPr>
            <a:spLocks noGrp="1"/>
          </p:cNvSpPr>
          <p:nvPr>
            <p:ph type="sldNum" idx="5"/>
          </p:nvPr>
        </p:nvSpPr>
        <p:spPr/>
        <p:txBody>
          <a:bodyPr/>
          <a:lstStyle/>
          <a:p>
            <a:fld id="{6E5A9177-F5FB-4853-A979-D7A5588880C1}" type="slidenum">
              <a:t>‹#›</a:t>
            </a:fld>
            <a:endParaRPr/>
          </a:p>
        </p:txBody>
      </p:sp>
      <p:sp>
        <p:nvSpPr>
          <p:cNvPr id="4" name="PlaceHolder 3"/>
          <p:cNvSpPr>
            <a:spLocks noGrp="1"/>
          </p:cNvSpPr>
          <p:nvPr>
            <p:ph type="dt" idx="3"/>
          </p:nvPr>
        </p:nvSpPr>
        <p:spPr/>
        <p:txBody>
          <a:body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61" name="PlaceHolder 1"/>
          <p:cNvSpPr>
            <a:spLocks noGrp="1"/>
          </p:cNvSpPr>
          <p:nvPr>
            <p:ph type="title"/>
          </p:nvPr>
        </p:nvSpPr>
        <p:spPr>
          <a:xfrm>
            <a:off x="887760" y="655560"/>
            <a:ext cx="7406280" cy="718200"/>
          </a:xfrm>
          <a:prstGeom prst="rect">
            <a:avLst/>
          </a:prstGeom>
          <a:noFill/>
          <a:ln w="0">
            <a:noFill/>
          </a:ln>
        </p:spPr>
        <p:txBody>
          <a:bodyPr lIns="0" tIns="0" rIns="0" bIns="0" anchor="ctr">
            <a:noAutofit/>
          </a:bodyPr>
          <a:lstStyle/>
          <a:p>
            <a:endParaRPr lang="en-US" sz="1800" b="0" strike="noStrike" spc="-1">
              <a:solidFill>
                <a:srgbClr val="000000"/>
              </a:solidFill>
              <a:latin typeface="Calibri"/>
            </a:endParaRPr>
          </a:p>
        </p:txBody>
      </p:sp>
      <p:sp>
        <p:nvSpPr>
          <p:cNvPr id="62" name="PlaceHolder 2"/>
          <p:cNvSpPr>
            <a:spLocks noGrp="1"/>
          </p:cNvSpPr>
          <p:nvPr>
            <p:ph type="subTitle"/>
          </p:nvPr>
        </p:nvSpPr>
        <p:spPr>
          <a:xfrm>
            <a:off x="520920" y="1930680"/>
            <a:ext cx="4723920" cy="4492440"/>
          </a:xfrm>
          <a:prstGeom prst="rect">
            <a:avLst/>
          </a:prstGeom>
          <a:noFill/>
          <a:ln w="0">
            <a:noFill/>
          </a:ln>
        </p:spPr>
        <p:txBody>
          <a:bodyPr lIns="0" tIns="0" rIns="0" bIns="0" anchor="ctr">
            <a:noAutofit/>
          </a:bodyPr>
          <a:lstStyle/>
          <a:p>
            <a:pPr algn="ctr">
              <a:buNone/>
            </a:pPr>
            <a:endParaRPr lang="en-US" sz="3200" b="0" strike="noStrike" spc="-1">
              <a:solidFill>
                <a:srgbClr val="000000"/>
              </a:solidFill>
              <a:latin typeface="Calibri"/>
            </a:endParaRPr>
          </a:p>
        </p:txBody>
      </p:sp>
      <p:sp>
        <p:nvSpPr>
          <p:cNvPr id="4" name="PlaceHolder 3"/>
          <p:cNvSpPr>
            <a:spLocks noGrp="1"/>
          </p:cNvSpPr>
          <p:nvPr>
            <p:ph type="ftr" idx="4"/>
          </p:nvPr>
        </p:nvSpPr>
        <p:spPr/>
        <p:txBody>
          <a:bodyPr/>
          <a:lstStyle/>
          <a:p>
            <a:r>
              <a:t>Footer</a:t>
            </a:r>
          </a:p>
        </p:txBody>
      </p:sp>
      <p:sp>
        <p:nvSpPr>
          <p:cNvPr id="5" name="PlaceHolder 4"/>
          <p:cNvSpPr>
            <a:spLocks noGrp="1"/>
          </p:cNvSpPr>
          <p:nvPr>
            <p:ph type="sldNum" idx="5"/>
          </p:nvPr>
        </p:nvSpPr>
        <p:spPr/>
        <p:txBody>
          <a:bodyPr/>
          <a:lstStyle/>
          <a:p>
            <a:fld id="{BB094CA1-C909-49B2-ABC7-0E37EBD1AE7D}" type="slidenum">
              <a:t>‹#›</a:t>
            </a:fld>
            <a:endParaRPr/>
          </a:p>
        </p:txBody>
      </p:sp>
      <p:sp>
        <p:nvSpPr>
          <p:cNvPr id="6" name="PlaceHolder 5"/>
          <p:cNvSpPr>
            <a:spLocks noGrp="1"/>
          </p:cNvSpPr>
          <p:nvPr>
            <p:ph type="dt" idx="3"/>
          </p:nvPr>
        </p:nvSpPr>
        <p:spPr/>
        <p:txBody>
          <a:body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63" name="PlaceHolder 1"/>
          <p:cNvSpPr>
            <a:spLocks noGrp="1"/>
          </p:cNvSpPr>
          <p:nvPr>
            <p:ph type="title"/>
          </p:nvPr>
        </p:nvSpPr>
        <p:spPr>
          <a:xfrm>
            <a:off x="887760" y="655560"/>
            <a:ext cx="7406280" cy="718200"/>
          </a:xfrm>
          <a:prstGeom prst="rect">
            <a:avLst/>
          </a:prstGeom>
          <a:noFill/>
          <a:ln w="0">
            <a:noFill/>
          </a:ln>
        </p:spPr>
        <p:txBody>
          <a:bodyPr lIns="0" tIns="0" rIns="0" bIns="0" anchor="ctr">
            <a:noAutofit/>
          </a:bodyPr>
          <a:lstStyle/>
          <a:p>
            <a:endParaRPr lang="en-US" sz="1800" b="0" strike="noStrike" spc="-1">
              <a:solidFill>
                <a:srgbClr val="000000"/>
              </a:solidFill>
              <a:latin typeface="Calibri"/>
            </a:endParaRPr>
          </a:p>
        </p:txBody>
      </p:sp>
      <p:sp>
        <p:nvSpPr>
          <p:cNvPr id="64" name="PlaceHolder 2"/>
          <p:cNvSpPr>
            <a:spLocks noGrp="1"/>
          </p:cNvSpPr>
          <p:nvPr>
            <p:ph/>
          </p:nvPr>
        </p:nvSpPr>
        <p:spPr>
          <a:xfrm>
            <a:off x="520920" y="1930680"/>
            <a:ext cx="4723920" cy="449244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4" name="PlaceHolder 3"/>
          <p:cNvSpPr>
            <a:spLocks noGrp="1"/>
          </p:cNvSpPr>
          <p:nvPr>
            <p:ph type="ftr" idx="4"/>
          </p:nvPr>
        </p:nvSpPr>
        <p:spPr/>
        <p:txBody>
          <a:bodyPr/>
          <a:lstStyle/>
          <a:p>
            <a:r>
              <a:t>Footer</a:t>
            </a:r>
          </a:p>
        </p:txBody>
      </p:sp>
      <p:sp>
        <p:nvSpPr>
          <p:cNvPr id="5" name="PlaceHolder 4"/>
          <p:cNvSpPr>
            <a:spLocks noGrp="1"/>
          </p:cNvSpPr>
          <p:nvPr>
            <p:ph type="sldNum" idx="5"/>
          </p:nvPr>
        </p:nvSpPr>
        <p:spPr/>
        <p:txBody>
          <a:bodyPr/>
          <a:lstStyle/>
          <a:p>
            <a:fld id="{67F5D3CA-2DC3-4340-856C-053676AE548B}" type="slidenum">
              <a:t>‹#›</a:t>
            </a:fld>
            <a:endParaRPr/>
          </a:p>
        </p:txBody>
      </p:sp>
      <p:sp>
        <p:nvSpPr>
          <p:cNvPr id="6" name="PlaceHolder 5"/>
          <p:cNvSpPr>
            <a:spLocks noGrp="1"/>
          </p:cNvSpPr>
          <p:nvPr>
            <p:ph type="dt" idx="3"/>
          </p:nvPr>
        </p:nvSpPr>
        <p:spPr/>
        <p:txBody>
          <a:body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65" name="PlaceHolder 1"/>
          <p:cNvSpPr>
            <a:spLocks noGrp="1"/>
          </p:cNvSpPr>
          <p:nvPr>
            <p:ph type="title"/>
          </p:nvPr>
        </p:nvSpPr>
        <p:spPr>
          <a:xfrm>
            <a:off x="887760" y="655560"/>
            <a:ext cx="7406280" cy="718200"/>
          </a:xfrm>
          <a:prstGeom prst="rect">
            <a:avLst/>
          </a:prstGeom>
          <a:noFill/>
          <a:ln w="0">
            <a:noFill/>
          </a:ln>
        </p:spPr>
        <p:txBody>
          <a:bodyPr lIns="0" tIns="0" rIns="0" bIns="0" anchor="ctr">
            <a:noAutofit/>
          </a:bodyPr>
          <a:lstStyle/>
          <a:p>
            <a:endParaRPr lang="en-US" sz="1800" b="0" strike="noStrike" spc="-1">
              <a:solidFill>
                <a:srgbClr val="000000"/>
              </a:solidFill>
              <a:latin typeface="Calibri"/>
            </a:endParaRPr>
          </a:p>
        </p:txBody>
      </p:sp>
      <p:sp>
        <p:nvSpPr>
          <p:cNvPr id="66" name="PlaceHolder 2"/>
          <p:cNvSpPr>
            <a:spLocks noGrp="1"/>
          </p:cNvSpPr>
          <p:nvPr>
            <p:ph/>
          </p:nvPr>
        </p:nvSpPr>
        <p:spPr>
          <a:xfrm>
            <a:off x="520920" y="1930680"/>
            <a:ext cx="2305080" cy="449244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67" name="PlaceHolder 3"/>
          <p:cNvSpPr>
            <a:spLocks noGrp="1"/>
          </p:cNvSpPr>
          <p:nvPr>
            <p:ph/>
          </p:nvPr>
        </p:nvSpPr>
        <p:spPr>
          <a:xfrm>
            <a:off x="2941560" y="1930680"/>
            <a:ext cx="2305080" cy="449244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5" name="PlaceHolder 4"/>
          <p:cNvSpPr>
            <a:spLocks noGrp="1"/>
          </p:cNvSpPr>
          <p:nvPr>
            <p:ph type="ftr" idx="4"/>
          </p:nvPr>
        </p:nvSpPr>
        <p:spPr/>
        <p:txBody>
          <a:bodyPr/>
          <a:lstStyle/>
          <a:p>
            <a:r>
              <a:t>Footer</a:t>
            </a:r>
          </a:p>
        </p:txBody>
      </p:sp>
      <p:sp>
        <p:nvSpPr>
          <p:cNvPr id="6" name="PlaceHolder 5"/>
          <p:cNvSpPr>
            <a:spLocks noGrp="1"/>
          </p:cNvSpPr>
          <p:nvPr>
            <p:ph type="sldNum" idx="5"/>
          </p:nvPr>
        </p:nvSpPr>
        <p:spPr/>
        <p:txBody>
          <a:bodyPr/>
          <a:lstStyle/>
          <a:p>
            <a:fld id="{14F40BD3-5BC3-4724-84E9-96206CBC25DC}" type="slidenum">
              <a:t>‹#›</a:t>
            </a:fld>
            <a:endParaRPr/>
          </a:p>
        </p:txBody>
      </p:sp>
      <p:sp>
        <p:nvSpPr>
          <p:cNvPr id="7" name="PlaceHolder 6"/>
          <p:cNvSpPr>
            <a:spLocks noGrp="1"/>
          </p:cNvSpPr>
          <p:nvPr>
            <p:ph type="dt" idx="3"/>
          </p:nvPr>
        </p:nvSpPr>
        <p:spPr/>
        <p:txBody>
          <a:body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8" name="PlaceHolder 1"/>
          <p:cNvSpPr>
            <a:spLocks noGrp="1"/>
          </p:cNvSpPr>
          <p:nvPr>
            <p:ph type="title"/>
          </p:nvPr>
        </p:nvSpPr>
        <p:spPr>
          <a:xfrm>
            <a:off x="887760" y="655560"/>
            <a:ext cx="7406280" cy="718200"/>
          </a:xfrm>
          <a:prstGeom prst="rect">
            <a:avLst/>
          </a:prstGeom>
          <a:noFill/>
          <a:ln w="0">
            <a:noFill/>
          </a:ln>
        </p:spPr>
        <p:txBody>
          <a:bodyPr lIns="0" tIns="0" rIns="0" bIns="0" anchor="ctr">
            <a:noAutofit/>
          </a:bodyPr>
          <a:lstStyle/>
          <a:p>
            <a:endParaRPr lang="en-US" sz="1800" b="0" strike="noStrike" spc="-1">
              <a:solidFill>
                <a:srgbClr val="000000"/>
              </a:solidFill>
              <a:latin typeface="Calibri"/>
            </a:endParaRPr>
          </a:p>
        </p:txBody>
      </p:sp>
      <p:sp>
        <p:nvSpPr>
          <p:cNvPr id="3" name="PlaceHolder 2"/>
          <p:cNvSpPr>
            <a:spLocks noGrp="1"/>
          </p:cNvSpPr>
          <p:nvPr>
            <p:ph type="ftr" idx="4"/>
          </p:nvPr>
        </p:nvSpPr>
        <p:spPr/>
        <p:txBody>
          <a:bodyPr/>
          <a:lstStyle/>
          <a:p>
            <a:r>
              <a:t>Footer</a:t>
            </a:r>
          </a:p>
        </p:txBody>
      </p:sp>
      <p:sp>
        <p:nvSpPr>
          <p:cNvPr id="4" name="PlaceHolder 3"/>
          <p:cNvSpPr>
            <a:spLocks noGrp="1"/>
          </p:cNvSpPr>
          <p:nvPr>
            <p:ph type="sldNum" idx="5"/>
          </p:nvPr>
        </p:nvSpPr>
        <p:spPr/>
        <p:txBody>
          <a:bodyPr/>
          <a:lstStyle/>
          <a:p>
            <a:fld id="{25D1C90F-1714-4371-A55E-693E6B648B44}" type="slidenum">
              <a:t>‹#›</a:t>
            </a:fld>
            <a:endParaRPr/>
          </a:p>
        </p:txBody>
      </p:sp>
      <p:sp>
        <p:nvSpPr>
          <p:cNvPr id="5" name="PlaceHolder 4"/>
          <p:cNvSpPr>
            <a:spLocks noGrp="1"/>
          </p:cNvSpPr>
          <p:nvPr>
            <p:ph type="dt" idx="3"/>
          </p:nvPr>
        </p:nvSpPr>
        <p:spPr/>
        <p:txBody>
          <a:body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69" name="PlaceHolder 1"/>
          <p:cNvSpPr>
            <a:spLocks noGrp="1"/>
          </p:cNvSpPr>
          <p:nvPr>
            <p:ph type="subTitle"/>
          </p:nvPr>
        </p:nvSpPr>
        <p:spPr>
          <a:xfrm>
            <a:off x="887760" y="655560"/>
            <a:ext cx="7406280" cy="3330360"/>
          </a:xfrm>
          <a:prstGeom prst="rect">
            <a:avLst/>
          </a:prstGeom>
          <a:noFill/>
          <a:ln w="0">
            <a:noFill/>
          </a:ln>
        </p:spPr>
        <p:txBody>
          <a:bodyPr lIns="0" tIns="0" rIns="0" bIns="0" anchor="ctr">
            <a:noAutofit/>
          </a:bodyPr>
          <a:lstStyle/>
          <a:p>
            <a:pPr algn="ctr">
              <a:buNone/>
            </a:pPr>
            <a:endParaRPr lang="en-US" sz="3200" b="0" strike="noStrike" spc="-1">
              <a:solidFill>
                <a:srgbClr val="000000"/>
              </a:solidFill>
              <a:latin typeface="Calibri"/>
            </a:endParaRPr>
          </a:p>
        </p:txBody>
      </p:sp>
      <p:sp>
        <p:nvSpPr>
          <p:cNvPr id="3" name="PlaceHolder 2"/>
          <p:cNvSpPr>
            <a:spLocks noGrp="1"/>
          </p:cNvSpPr>
          <p:nvPr>
            <p:ph type="ftr" idx="4"/>
          </p:nvPr>
        </p:nvSpPr>
        <p:spPr/>
        <p:txBody>
          <a:bodyPr/>
          <a:lstStyle/>
          <a:p>
            <a:r>
              <a:t>Footer</a:t>
            </a:r>
          </a:p>
        </p:txBody>
      </p:sp>
      <p:sp>
        <p:nvSpPr>
          <p:cNvPr id="4" name="PlaceHolder 3"/>
          <p:cNvSpPr>
            <a:spLocks noGrp="1"/>
          </p:cNvSpPr>
          <p:nvPr>
            <p:ph type="sldNum" idx="5"/>
          </p:nvPr>
        </p:nvSpPr>
        <p:spPr/>
        <p:txBody>
          <a:bodyPr/>
          <a:lstStyle/>
          <a:p>
            <a:fld id="{BBD07A99-D72B-494B-8D16-54F37EF75671}" type="slidenum">
              <a:t>‹#›</a:t>
            </a:fld>
            <a:endParaRPr/>
          </a:p>
        </p:txBody>
      </p:sp>
      <p:sp>
        <p:nvSpPr>
          <p:cNvPr id="5" name="PlaceHolder 4"/>
          <p:cNvSpPr>
            <a:spLocks noGrp="1"/>
          </p:cNvSpPr>
          <p:nvPr>
            <p:ph type="dt" idx="3"/>
          </p:nvPr>
        </p:nvSpPr>
        <p:spPr/>
        <p:txBody>
          <a:body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70" name="PlaceHolder 1"/>
          <p:cNvSpPr>
            <a:spLocks noGrp="1"/>
          </p:cNvSpPr>
          <p:nvPr>
            <p:ph type="title"/>
          </p:nvPr>
        </p:nvSpPr>
        <p:spPr>
          <a:xfrm>
            <a:off x="887760" y="655560"/>
            <a:ext cx="7406280" cy="718200"/>
          </a:xfrm>
          <a:prstGeom prst="rect">
            <a:avLst/>
          </a:prstGeom>
          <a:noFill/>
          <a:ln w="0">
            <a:noFill/>
          </a:ln>
        </p:spPr>
        <p:txBody>
          <a:bodyPr lIns="0" tIns="0" rIns="0" bIns="0" anchor="ctr">
            <a:noAutofit/>
          </a:bodyPr>
          <a:lstStyle/>
          <a:p>
            <a:endParaRPr lang="en-US" sz="1800" b="0" strike="noStrike" spc="-1">
              <a:solidFill>
                <a:srgbClr val="000000"/>
              </a:solidFill>
              <a:latin typeface="Calibri"/>
            </a:endParaRPr>
          </a:p>
        </p:txBody>
      </p:sp>
      <p:sp>
        <p:nvSpPr>
          <p:cNvPr id="71" name="PlaceHolder 2"/>
          <p:cNvSpPr>
            <a:spLocks noGrp="1"/>
          </p:cNvSpPr>
          <p:nvPr>
            <p:ph/>
          </p:nvPr>
        </p:nvSpPr>
        <p:spPr>
          <a:xfrm>
            <a:off x="520920" y="1930680"/>
            <a:ext cx="230508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72" name="PlaceHolder 3"/>
          <p:cNvSpPr>
            <a:spLocks noGrp="1"/>
          </p:cNvSpPr>
          <p:nvPr>
            <p:ph/>
          </p:nvPr>
        </p:nvSpPr>
        <p:spPr>
          <a:xfrm>
            <a:off x="2941560" y="1930680"/>
            <a:ext cx="2305080" cy="449244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73" name="PlaceHolder 4"/>
          <p:cNvSpPr>
            <a:spLocks noGrp="1"/>
          </p:cNvSpPr>
          <p:nvPr>
            <p:ph/>
          </p:nvPr>
        </p:nvSpPr>
        <p:spPr>
          <a:xfrm>
            <a:off x="520920" y="4277520"/>
            <a:ext cx="230508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6" name="PlaceHolder 5"/>
          <p:cNvSpPr>
            <a:spLocks noGrp="1"/>
          </p:cNvSpPr>
          <p:nvPr>
            <p:ph type="ftr" idx="4"/>
          </p:nvPr>
        </p:nvSpPr>
        <p:spPr/>
        <p:txBody>
          <a:bodyPr/>
          <a:lstStyle/>
          <a:p>
            <a:r>
              <a:t>Footer</a:t>
            </a:r>
          </a:p>
        </p:txBody>
      </p:sp>
      <p:sp>
        <p:nvSpPr>
          <p:cNvPr id="7" name="PlaceHolder 6"/>
          <p:cNvSpPr>
            <a:spLocks noGrp="1"/>
          </p:cNvSpPr>
          <p:nvPr>
            <p:ph type="sldNum" idx="5"/>
          </p:nvPr>
        </p:nvSpPr>
        <p:spPr/>
        <p:txBody>
          <a:bodyPr/>
          <a:lstStyle/>
          <a:p>
            <a:fld id="{17FC0D08-101A-4B95-A3FE-A2CDBDFF6487}" type="slidenum">
              <a:t>‹#›</a:t>
            </a:fld>
            <a:endParaRPr/>
          </a:p>
        </p:txBody>
      </p:sp>
      <p:sp>
        <p:nvSpPr>
          <p:cNvPr id="8" name="PlaceHolder 7"/>
          <p:cNvSpPr>
            <a:spLocks noGrp="1"/>
          </p:cNvSpPr>
          <p:nvPr>
            <p:ph type="dt" idx="3"/>
          </p:nvPr>
        </p:nvSpPr>
        <p:spPr/>
        <p:txBody>
          <a:body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74" name="PlaceHolder 1"/>
          <p:cNvSpPr>
            <a:spLocks noGrp="1"/>
          </p:cNvSpPr>
          <p:nvPr>
            <p:ph type="title"/>
          </p:nvPr>
        </p:nvSpPr>
        <p:spPr>
          <a:xfrm>
            <a:off x="887760" y="655560"/>
            <a:ext cx="7406280" cy="718200"/>
          </a:xfrm>
          <a:prstGeom prst="rect">
            <a:avLst/>
          </a:prstGeom>
          <a:noFill/>
          <a:ln w="0">
            <a:noFill/>
          </a:ln>
        </p:spPr>
        <p:txBody>
          <a:bodyPr lIns="0" tIns="0" rIns="0" bIns="0" anchor="ctr">
            <a:noAutofit/>
          </a:bodyPr>
          <a:lstStyle/>
          <a:p>
            <a:endParaRPr lang="en-US" sz="1800" b="0" strike="noStrike" spc="-1">
              <a:solidFill>
                <a:srgbClr val="000000"/>
              </a:solidFill>
              <a:latin typeface="Calibri"/>
            </a:endParaRPr>
          </a:p>
        </p:txBody>
      </p:sp>
      <p:sp>
        <p:nvSpPr>
          <p:cNvPr id="75" name="PlaceHolder 2"/>
          <p:cNvSpPr>
            <a:spLocks noGrp="1"/>
          </p:cNvSpPr>
          <p:nvPr>
            <p:ph/>
          </p:nvPr>
        </p:nvSpPr>
        <p:spPr>
          <a:xfrm>
            <a:off x="520920" y="1930680"/>
            <a:ext cx="2305080" cy="449244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76" name="PlaceHolder 3"/>
          <p:cNvSpPr>
            <a:spLocks noGrp="1"/>
          </p:cNvSpPr>
          <p:nvPr>
            <p:ph/>
          </p:nvPr>
        </p:nvSpPr>
        <p:spPr>
          <a:xfrm>
            <a:off x="2941560" y="1930680"/>
            <a:ext cx="230508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77" name="PlaceHolder 4"/>
          <p:cNvSpPr>
            <a:spLocks noGrp="1"/>
          </p:cNvSpPr>
          <p:nvPr>
            <p:ph/>
          </p:nvPr>
        </p:nvSpPr>
        <p:spPr>
          <a:xfrm>
            <a:off x="2941560" y="4277520"/>
            <a:ext cx="230508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6" name="PlaceHolder 5"/>
          <p:cNvSpPr>
            <a:spLocks noGrp="1"/>
          </p:cNvSpPr>
          <p:nvPr>
            <p:ph type="ftr" idx="4"/>
          </p:nvPr>
        </p:nvSpPr>
        <p:spPr/>
        <p:txBody>
          <a:bodyPr/>
          <a:lstStyle/>
          <a:p>
            <a:r>
              <a:t>Footer</a:t>
            </a:r>
          </a:p>
        </p:txBody>
      </p:sp>
      <p:sp>
        <p:nvSpPr>
          <p:cNvPr id="7" name="PlaceHolder 6"/>
          <p:cNvSpPr>
            <a:spLocks noGrp="1"/>
          </p:cNvSpPr>
          <p:nvPr>
            <p:ph type="sldNum" idx="5"/>
          </p:nvPr>
        </p:nvSpPr>
        <p:spPr/>
        <p:txBody>
          <a:bodyPr/>
          <a:lstStyle/>
          <a:p>
            <a:fld id="{0F24B957-1D6E-4D3D-A1D4-7D50ADF8E6DD}" type="slidenum">
              <a:t>‹#›</a:t>
            </a:fld>
            <a:endParaRPr/>
          </a:p>
        </p:txBody>
      </p:sp>
      <p:sp>
        <p:nvSpPr>
          <p:cNvPr id="8" name="PlaceHolder 7"/>
          <p:cNvSpPr>
            <a:spLocks noGrp="1"/>
          </p:cNvSpPr>
          <p:nvPr>
            <p:ph type="dt" idx="3"/>
          </p:nvPr>
        </p:nvSpPr>
        <p:spPr/>
        <p:txBody>
          <a:bodyPr/>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78" name="PlaceHolder 1"/>
          <p:cNvSpPr>
            <a:spLocks noGrp="1"/>
          </p:cNvSpPr>
          <p:nvPr>
            <p:ph type="title"/>
          </p:nvPr>
        </p:nvSpPr>
        <p:spPr>
          <a:xfrm>
            <a:off x="887760" y="655560"/>
            <a:ext cx="7406280" cy="718200"/>
          </a:xfrm>
          <a:prstGeom prst="rect">
            <a:avLst/>
          </a:prstGeom>
          <a:noFill/>
          <a:ln w="0">
            <a:noFill/>
          </a:ln>
        </p:spPr>
        <p:txBody>
          <a:bodyPr lIns="0" tIns="0" rIns="0" bIns="0" anchor="ctr">
            <a:noAutofit/>
          </a:bodyPr>
          <a:lstStyle/>
          <a:p>
            <a:endParaRPr lang="en-US" sz="1800" b="0" strike="noStrike" spc="-1">
              <a:solidFill>
                <a:srgbClr val="000000"/>
              </a:solidFill>
              <a:latin typeface="Calibri"/>
            </a:endParaRPr>
          </a:p>
        </p:txBody>
      </p:sp>
      <p:sp>
        <p:nvSpPr>
          <p:cNvPr id="79" name="PlaceHolder 2"/>
          <p:cNvSpPr>
            <a:spLocks noGrp="1"/>
          </p:cNvSpPr>
          <p:nvPr>
            <p:ph/>
          </p:nvPr>
        </p:nvSpPr>
        <p:spPr>
          <a:xfrm>
            <a:off x="520920" y="1930680"/>
            <a:ext cx="230508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80" name="PlaceHolder 3"/>
          <p:cNvSpPr>
            <a:spLocks noGrp="1"/>
          </p:cNvSpPr>
          <p:nvPr>
            <p:ph/>
          </p:nvPr>
        </p:nvSpPr>
        <p:spPr>
          <a:xfrm>
            <a:off x="2941560" y="1930680"/>
            <a:ext cx="230508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81" name="PlaceHolder 4"/>
          <p:cNvSpPr>
            <a:spLocks noGrp="1"/>
          </p:cNvSpPr>
          <p:nvPr>
            <p:ph/>
          </p:nvPr>
        </p:nvSpPr>
        <p:spPr>
          <a:xfrm>
            <a:off x="520920" y="4277520"/>
            <a:ext cx="472392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6" name="PlaceHolder 5"/>
          <p:cNvSpPr>
            <a:spLocks noGrp="1"/>
          </p:cNvSpPr>
          <p:nvPr>
            <p:ph type="ftr" idx="4"/>
          </p:nvPr>
        </p:nvSpPr>
        <p:spPr/>
        <p:txBody>
          <a:bodyPr/>
          <a:lstStyle/>
          <a:p>
            <a:r>
              <a:t>Footer</a:t>
            </a:r>
          </a:p>
        </p:txBody>
      </p:sp>
      <p:sp>
        <p:nvSpPr>
          <p:cNvPr id="7" name="PlaceHolder 6"/>
          <p:cNvSpPr>
            <a:spLocks noGrp="1"/>
          </p:cNvSpPr>
          <p:nvPr>
            <p:ph type="sldNum" idx="5"/>
          </p:nvPr>
        </p:nvSpPr>
        <p:spPr/>
        <p:txBody>
          <a:bodyPr/>
          <a:lstStyle/>
          <a:p>
            <a:fld id="{323CE790-0D32-41DB-BC3F-BFE3A56ECC54}" type="slidenum">
              <a:t>‹#›</a:t>
            </a:fld>
            <a:endParaRPr/>
          </a:p>
        </p:txBody>
      </p:sp>
      <p:sp>
        <p:nvSpPr>
          <p:cNvPr id="8" name="PlaceHolder 7"/>
          <p:cNvSpPr>
            <a:spLocks noGrp="1"/>
          </p:cNvSpPr>
          <p:nvPr>
            <p:ph type="dt" idx="3"/>
          </p:nvPr>
        </p:nvSpPr>
        <p:spPr/>
        <p:txBody>
          <a:bodyPr/>
          <a:lstStyle/>
          <a:p>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82" name="PlaceHolder 1"/>
          <p:cNvSpPr>
            <a:spLocks noGrp="1"/>
          </p:cNvSpPr>
          <p:nvPr>
            <p:ph type="title"/>
          </p:nvPr>
        </p:nvSpPr>
        <p:spPr>
          <a:xfrm>
            <a:off x="887760" y="655560"/>
            <a:ext cx="7406280" cy="718200"/>
          </a:xfrm>
          <a:prstGeom prst="rect">
            <a:avLst/>
          </a:prstGeom>
          <a:noFill/>
          <a:ln w="0">
            <a:noFill/>
          </a:ln>
        </p:spPr>
        <p:txBody>
          <a:bodyPr lIns="0" tIns="0" rIns="0" bIns="0" anchor="ctr">
            <a:noAutofit/>
          </a:bodyPr>
          <a:lstStyle/>
          <a:p>
            <a:endParaRPr lang="en-US" sz="1800" b="0" strike="noStrike" spc="-1">
              <a:solidFill>
                <a:srgbClr val="000000"/>
              </a:solidFill>
              <a:latin typeface="Calibri"/>
            </a:endParaRPr>
          </a:p>
        </p:txBody>
      </p:sp>
      <p:sp>
        <p:nvSpPr>
          <p:cNvPr id="83" name="PlaceHolder 2"/>
          <p:cNvSpPr>
            <a:spLocks noGrp="1"/>
          </p:cNvSpPr>
          <p:nvPr>
            <p:ph/>
          </p:nvPr>
        </p:nvSpPr>
        <p:spPr>
          <a:xfrm>
            <a:off x="520920" y="1930680"/>
            <a:ext cx="472392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84" name="PlaceHolder 3"/>
          <p:cNvSpPr>
            <a:spLocks noGrp="1"/>
          </p:cNvSpPr>
          <p:nvPr>
            <p:ph/>
          </p:nvPr>
        </p:nvSpPr>
        <p:spPr>
          <a:xfrm>
            <a:off x="520920" y="4277520"/>
            <a:ext cx="472392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5" name="PlaceHolder 4"/>
          <p:cNvSpPr>
            <a:spLocks noGrp="1"/>
          </p:cNvSpPr>
          <p:nvPr>
            <p:ph type="ftr" idx="4"/>
          </p:nvPr>
        </p:nvSpPr>
        <p:spPr/>
        <p:txBody>
          <a:bodyPr/>
          <a:lstStyle/>
          <a:p>
            <a:r>
              <a:t>Footer</a:t>
            </a:r>
          </a:p>
        </p:txBody>
      </p:sp>
      <p:sp>
        <p:nvSpPr>
          <p:cNvPr id="6" name="PlaceHolder 5"/>
          <p:cNvSpPr>
            <a:spLocks noGrp="1"/>
          </p:cNvSpPr>
          <p:nvPr>
            <p:ph type="sldNum" idx="5"/>
          </p:nvPr>
        </p:nvSpPr>
        <p:spPr/>
        <p:txBody>
          <a:bodyPr/>
          <a:lstStyle/>
          <a:p>
            <a:fld id="{F889D391-04CA-4680-8E04-5337670B85ED}" type="slidenum">
              <a:t>‹#›</a:t>
            </a:fld>
            <a:endParaRPr/>
          </a:p>
        </p:txBody>
      </p:sp>
      <p:sp>
        <p:nvSpPr>
          <p:cNvPr id="7" name="PlaceHolder 6"/>
          <p:cNvSpPr>
            <a:spLocks noGrp="1"/>
          </p:cNvSpPr>
          <p:nvPr>
            <p:ph type="dt" idx="3"/>
          </p:nvPr>
        </p:nvSpPr>
        <p:spPr/>
        <p:txBody>
          <a:bodyPr/>
          <a:lstStyle/>
          <a:p>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85" name="PlaceHolder 1"/>
          <p:cNvSpPr>
            <a:spLocks noGrp="1"/>
          </p:cNvSpPr>
          <p:nvPr>
            <p:ph type="title"/>
          </p:nvPr>
        </p:nvSpPr>
        <p:spPr>
          <a:xfrm>
            <a:off x="887760" y="655560"/>
            <a:ext cx="7406280" cy="718200"/>
          </a:xfrm>
          <a:prstGeom prst="rect">
            <a:avLst/>
          </a:prstGeom>
          <a:noFill/>
          <a:ln w="0">
            <a:noFill/>
          </a:ln>
        </p:spPr>
        <p:txBody>
          <a:bodyPr lIns="0" tIns="0" rIns="0" bIns="0" anchor="ctr">
            <a:noAutofit/>
          </a:bodyPr>
          <a:lstStyle/>
          <a:p>
            <a:endParaRPr lang="en-US" sz="1800" b="0" strike="noStrike" spc="-1">
              <a:solidFill>
                <a:srgbClr val="000000"/>
              </a:solidFill>
              <a:latin typeface="Calibri"/>
            </a:endParaRPr>
          </a:p>
        </p:txBody>
      </p:sp>
      <p:sp>
        <p:nvSpPr>
          <p:cNvPr id="86" name="PlaceHolder 2"/>
          <p:cNvSpPr>
            <a:spLocks noGrp="1"/>
          </p:cNvSpPr>
          <p:nvPr>
            <p:ph/>
          </p:nvPr>
        </p:nvSpPr>
        <p:spPr>
          <a:xfrm>
            <a:off x="520920" y="1930680"/>
            <a:ext cx="230508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87" name="PlaceHolder 3"/>
          <p:cNvSpPr>
            <a:spLocks noGrp="1"/>
          </p:cNvSpPr>
          <p:nvPr>
            <p:ph/>
          </p:nvPr>
        </p:nvSpPr>
        <p:spPr>
          <a:xfrm>
            <a:off x="2941560" y="1930680"/>
            <a:ext cx="230508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88" name="PlaceHolder 4"/>
          <p:cNvSpPr>
            <a:spLocks noGrp="1"/>
          </p:cNvSpPr>
          <p:nvPr>
            <p:ph/>
          </p:nvPr>
        </p:nvSpPr>
        <p:spPr>
          <a:xfrm>
            <a:off x="520920" y="4277520"/>
            <a:ext cx="230508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89" name="PlaceHolder 5"/>
          <p:cNvSpPr>
            <a:spLocks noGrp="1"/>
          </p:cNvSpPr>
          <p:nvPr>
            <p:ph/>
          </p:nvPr>
        </p:nvSpPr>
        <p:spPr>
          <a:xfrm>
            <a:off x="2941560" y="4277520"/>
            <a:ext cx="230508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7" name="PlaceHolder 6"/>
          <p:cNvSpPr>
            <a:spLocks noGrp="1"/>
          </p:cNvSpPr>
          <p:nvPr>
            <p:ph type="ftr" idx="4"/>
          </p:nvPr>
        </p:nvSpPr>
        <p:spPr/>
        <p:txBody>
          <a:bodyPr/>
          <a:lstStyle/>
          <a:p>
            <a:r>
              <a:t>Footer</a:t>
            </a:r>
          </a:p>
        </p:txBody>
      </p:sp>
      <p:sp>
        <p:nvSpPr>
          <p:cNvPr id="8" name="PlaceHolder 7"/>
          <p:cNvSpPr>
            <a:spLocks noGrp="1"/>
          </p:cNvSpPr>
          <p:nvPr>
            <p:ph type="sldNum" idx="5"/>
          </p:nvPr>
        </p:nvSpPr>
        <p:spPr/>
        <p:txBody>
          <a:bodyPr/>
          <a:lstStyle/>
          <a:p>
            <a:fld id="{2E871CB5-3A06-4444-A8F1-EA4FAB9765E6}" type="slidenum">
              <a:t>‹#›</a:t>
            </a:fld>
            <a:endParaRPr/>
          </a:p>
        </p:txBody>
      </p:sp>
      <p:sp>
        <p:nvSpPr>
          <p:cNvPr id="9" name="PlaceHolder 8"/>
          <p:cNvSpPr>
            <a:spLocks noGrp="1"/>
          </p:cNvSpPr>
          <p:nvPr>
            <p:ph type="dt" idx="3"/>
          </p:nvPr>
        </p:nvSpPr>
        <p:spPr/>
        <p:txBody>
          <a:bodyPr/>
          <a:lstStyle/>
          <a:p>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90" name="PlaceHolder 1"/>
          <p:cNvSpPr>
            <a:spLocks noGrp="1"/>
          </p:cNvSpPr>
          <p:nvPr>
            <p:ph type="title"/>
          </p:nvPr>
        </p:nvSpPr>
        <p:spPr>
          <a:xfrm>
            <a:off x="887760" y="655560"/>
            <a:ext cx="7406280" cy="718200"/>
          </a:xfrm>
          <a:prstGeom prst="rect">
            <a:avLst/>
          </a:prstGeom>
          <a:noFill/>
          <a:ln w="0">
            <a:noFill/>
          </a:ln>
        </p:spPr>
        <p:txBody>
          <a:bodyPr lIns="0" tIns="0" rIns="0" bIns="0" anchor="ctr">
            <a:noAutofit/>
          </a:bodyPr>
          <a:lstStyle/>
          <a:p>
            <a:endParaRPr lang="en-US" sz="1800" b="0" strike="noStrike" spc="-1">
              <a:solidFill>
                <a:srgbClr val="000000"/>
              </a:solidFill>
              <a:latin typeface="Calibri"/>
            </a:endParaRPr>
          </a:p>
        </p:txBody>
      </p:sp>
      <p:sp>
        <p:nvSpPr>
          <p:cNvPr id="91" name="PlaceHolder 2"/>
          <p:cNvSpPr>
            <a:spLocks noGrp="1"/>
          </p:cNvSpPr>
          <p:nvPr>
            <p:ph/>
          </p:nvPr>
        </p:nvSpPr>
        <p:spPr>
          <a:xfrm>
            <a:off x="520920" y="1930680"/>
            <a:ext cx="152100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92" name="PlaceHolder 3"/>
          <p:cNvSpPr>
            <a:spLocks noGrp="1"/>
          </p:cNvSpPr>
          <p:nvPr>
            <p:ph/>
          </p:nvPr>
        </p:nvSpPr>
        <p:spPr>
          <a:xfrm>
            <a:off x="2118240" y="1930680"/>
            <a:ext cx="152100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93" name="PlaceHolder 4"/>
          <p:cNvSpPr>
            <a:spLocks noGrp="1"/>
          </p:cNvSpPr>
          <p:nvPr>
            <p:ph/>
          </p:nvPr>
        </p:nvSpPr>
        <p:spPr>
          <a:xfrm>
            <a:off x="3715920" y="1930680"/>
            <a:ext cx="152100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94" name="PlaceHolder 5"/>
          <p:cNvSpPr>
            <a:spLocks noGrp="1"/>
          </p:cNvSpPr>
          <p:nvPr>
            <p:ph/>
          </p:nvPr>
        </p:nvSpPr>
        <p:spPr>
          <a:xfrm>
            <a:off x="520920" y="4277520"/>
            <a:ext cx="152100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95" name="PlaceHolder 6"/>
          <p:cNvSpPr>
            <a:spLocks noGrp="1"/>
          </p:cNvSpPr>
          <p:nvPr>
            <p:ph/>
          </p:nvPr>
        </p:nvSpPr>
        <p:spPr>
          <a:xfrm>
            <a:off x="2118240" y="4277520"/>
            <a:ext cx="152100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96" name="PlaceHolder 7"/>
          <p:cNvSpPr>
            <a:spLocks noGrp="1"/>
          </p:cNvSpPr>
          <p:nvPr>
            <p:ph/>
          </p:nvPr>
        </p:nvSpPr>
        <p:spPr>
          <a:xfrm>
            <a:off x="3715920" y="4277520"/>
            <a:ext cx="152100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9" name="PlaceHolder 8"/>
          <p:cNvSpPr>
            <a:spLocks noGrp="1"/>
          </p:cNvSpPr>
          <p:nvPr>
            <p:ph type="ftr" idx="4"/>
          </p:nvPr>
        </p:nvSpPr>
        <p:spPr/>
        <p:txBody>
          <a:bodyPr/>
          <a:lstStyle/>
          <a:p>
            <a:r>
              <a:t>Footer</a:t>
            </a:r>
          </a:p>
        </p:txBody>
      </p:sp>
      <p:sp>
        <p:nvSpPr>
          <p:cNvPr id="10" name="PlaceHolder 9"/>
          <p:cNvSpPr>
            <a:spLocks noGrp="1"/>
          </p:cNvSpPr>
          <p:nvPr>
            <p:ph type="sldNum" idx="5"/>
          </p:nvPr>
        </p:nvSpPr>
        <p:spPr/>
        <p:txBody>
          <a:bodyPr/>
          <a:lstStyle/>
          <a:p>
            <a:fld id="{2CB17671-C4A8-4589-8C85-AAEAE542D0D4}" type="slidenum">
              <a:t>‹#›</a:t>
            </a:fld>
            <a:endParaRPr/>
          </a:p>
        </p:txBody>
      </p:sp>
      <p:sp>
        <p:nvSpPr>
          <p:cNvPr id="11" name="PlaceHolder 10"/>
          <p:cNvSpPr>
            <a:spLocks noGrp="1"/>
          </p:cNvSpPr>
          <p:nvPr>
            <p:ph type="dt" idx="3"/>
          </p:nvPr>
        </p:nvSpPr>
        <p:spPr/>
        <p:txBody>
          <a:bodyPr/>
          <a:lstStyle/>
          <a:p>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
        <p:nvSpPr>
          <p:cNvPr id="2" name="PlaceHolder 1"/>
          <p:cNvSpPr>
            <a:spLocks noGrp="1"/>
          </p:cNvSpPr>
          <p:nvPr>
            <p:ph type="ftr" idx="7"/>
          </p:nvPr>
        </p:nvSpPr>
        <p:spPr/>
        <p:txBody>
          <a:bodyPr/>
          <a:lstStyle/>
          <a:p>
            <a:r>
              <a:t>Footer</a:t>
            </a:r>
          </a:p>
        </p:txBody>
      </p:sp>
      <p:sp>
        <p:nvSpPr>
          <p:cNvPr id="3" name="PlaceHolder 2"/>
          <p:cNvSpPr>
            <a:spLocks noGrp="1"/>
          </p:cNvSpPr>
          <p:nvPr>
            <p:ph type="sldNum" idx="6"/>
          </p:nvPr>
        </p:nvSpPr>
        <p:spPr/>
        <p:txBody>
          <a:bodyPr/>
          <a:lstStyle/>
          <a:p>
            <a:fld id="{067A0554-7CB3-4378-98CC-0DB61C3F0FF4}" type="slidenum">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111" name="PlaceHolder 1"/>
          <p:cNvSpPr>
            <a:spLocks noGrp="1"/>
          </p:cNvSpPr>
          <p:nvPr>
            <p:ph type="title"/>
          </p:nvPr>
        </p:nvSpPr>
        <p:spPr>
          <a:xfrm>
            <a:off x="887760" y="655560"/>
            <a:ext cx="7406280" cy="718200"/>
          </a:xfrm>
          <a:prstGeom prst="rect">
            <a:avLst/>
          </a:prstGeom>
          <a:noFill/>
          <a:ln w="0">
            <a:noFill/>
          </a:ln>
        </p:spPr>
        <p:txBody>
          <a:bodyPr lIns="0" tIns="0" rIns="0" bIns="0" anchor="ctr">
            <a:noAutofit/>
          </a:bodyPr>
          <a:lstStyle/>
          <a:p>
            <a:endParaRPr lang="en-US" sz="1800" b="0" strike="noStrike" spc="-1">
              <a:solidFill>
                <a:srgbClr val="000000"/>
              </a:solidFill>
              <a:latin typeface="Calibri"/>
            </a:endParaRPr>
          </a:p>
        </p:txBody>
      </p:sp>
      <p:sp>
        <p:nvSpPr>
          <p:cNvPr id="112" name="PlaceHolder 2"/>
          <p:cNvSpPr>
            <a:spLocks noGrp="1"/>
          </p:cNvSpPr>
          <p:nvPr>
            <p:ph type="subTitle"/>
          </p:nvPr>
        </p:nvSpPr>
        <p:spPr>
          <a:xfrm>
            <a:off x="520920" y="1930680"/>
            <a:ext cx="4723920" cy="4492440"/>
          </a:xfrm>
          <a:prstGeom prst="rect">
            <a:avLst/>
          </a:prstGeom>
          <a:noFill/>
          <a:ln w="0">
            <a:noFill/>
          </a:ln>
        </p:spPr>
        <p:txBody>
          <a:bodyPr lIns="0" tIns="0" rIns="0" bIns="0" anchor="ctr">
            <a:noAutofit/>
          </a:bodyPr>
          <a:lstStyle/>
          <a:p>
            <a:pPr algn="ctr">
              <a:buNone/>
            </a:pPr>
            <a:endParaRPr lang="en-US" sz="3200" b="0" strike="noStrike" spc="-1">
              <a:solidFill>
                <a:srgbClr val="000000"/>
              </a:solidFill>
              <a:latin typeface="Calibri"/>
            </a:endParaRPr>
          </a:p>
        </p:txBody>
      </p:sp>
      <p:sp>
        <p:nvSpPr>
          <p:cNvPr id="4" name="PlaceHolder 3"/>
          <p:cNvSpPr>
            <a:spLocks noGrp="1"/>
          </p:cNvSpPr>
          <p:nvPr>
            <p:ph type="ftr" idx="7"/>
          </p:nvPr>
        </p:nvSpPr>
        <p:spPr/>
        <p:txBody>
          <a:bodyPr/>
          <a:lstStyle/>
          <a:p>
            <a:r>
              <a:t>Footer</a:t>
            </a:r>
          </a:p>
        </p:txBody>
      </p:sp>
      <p:sp>
        <p:nvSpPr>
          <p:cNvPr id="5" name="PlaceHolder 4"/>
          <p:cNvSpPr>
            <a:spLocks noGrp="1"/>
          </p:cNvSpPr>
          <p:nvPr>
            <p:ph type="sldNum" idx="6"/>
          </p:nvPr>
        </p:nvSpPr>
        <p:spPr/>
        <p:txBody>
          <a:bodyPr/>
          <a:lstStyle/>
          <a:p>
            <a:fld id="{E1667CA6-7D6A-48F6-84A7-E3328FC90456}" type="slidenum">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113" name="PlaceHolder 1"/>
          <p:cNvSpPr>
            <a:spLocks noGrp="1"/>
          </p:cNvSpPr>
          <p:nvPr>
            <p:ph type="title"/>
          </p:nvPr>
        </p:nvSpPr>
        <p:spPr>
          <a:xfrm>
            <a:off x="887760" y="655560"/>
            <a:ext cx="7406280" cy="718200"/>
          </a:xfrm>
          <a:prstGeom prst="rect">
            <a:avLst/>
          </a:prstGeom>
          <a:noFill/>
          <a:ln w="0">
            <a:noFill/>
          </a:ln>
        </p:spPr>
        <p:txBody>
          <a:bodyPr lIns="0" tIns="0" rIns="0" bIns="0" anchor="ctr">
            <a:noAutofit/>
          </a:bodyPr>
          <a:lstStyle/>
          <a:p>
            <a:endParaRPr lang="en-US" sz="1800" b="0" strike="noStrike" spc="-1">
              <a:solidFill>
                <a:srgbClr val="000000"/>
              </a:solidFill>
              <a:latin typeface="Calibri"/>
            </a:endParaRPr>
          </a:p>
        </p:txBody>
      </p:sp>
      <p:sp>
        <p:nvSpPr>
          <p:cNvPr id="114" name="PlaceHolder 2"/>
          <p:cNvSpPr>
            <a:spLocks noGrp="1"/>
          </p:cNvSpPr>
          <p:nvPr>
            <p:ph/>
          </p:nvPr>
        </p:nvSpPr>
        <p:spPr>
          <a:xfrm>
            <a:off x="520920" y="1930680"/>
            <a:ext cx="4723920" cy="449244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4" name="PlaceHolder 3"/>
          <p:cNvSpPr>
            <a:spLocks noGrp="1"/>
          </p:cNvSpPr>
          <p:nvPr>
            <p:ph type="ftr" idx="7"/>
          </p:nvPr>
        </p:nvSpPr>
        <p:spPr/>
        <p:txBody>
          <a:bodyPr/>
          <a:lstStyle/>
          <a:p>
            <a:r>
              <a:t>Footer</a:t>
            </a:r>
          </a:p>
        </p:txBody>
      </p:sp>
      <p:sp>
        <p:nvSpPr>
          <p:cNvPr id="5" name="PlaceHolder 4"/>
          <p:cNvSpPr>
            <a:spLocks noGrp="1"/>
          </p:cNvSpPr>
          <p:nvPr>
            <p:ph type="sldNum" idx="6"/>
          </p:nvPr>
        </p:nvSpPr>
        <p:spPr/>
        <p:txBody>
          <a:bodyPr/>
          <a:lstStyle/>
          <a:p>
            <a:fld id="{396AA1FC-70EC-4E18-B22B-4D7138E5D36E}" type="slidenum">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115" name="PlaceHolder 1"/>
          <p:cNvSpPr>
            <a:spLocks noGrp="1"/>
          </p:cNvSpPr>
          <p:nvPr>
            <p:ph type="title"/>
          </p:nvPr>
        </p:nvSpPr>
        <p:spPr>
          <a:xfrm>
            <a:off x="887760" y="655560"/>
            <a:ext cx="7406280" cy="718200"/>
          </a:xfrm>
          <a:prstGeom prst="rect">
            <a:avLst/>
          </a:prstGeom>
          <a:noFill/>
          <a:ln w="0">
            <a:noFill/>
          </a:ln>
        </p:spPr>
        <p:txBody>
          <a:bodyPr lIns="0" tIns="0" rIns="0" bIns="0" anchor="ctr">
            <a:noAutofit/>
          </a:bodyPr>
          <a:lstStyle/>
          <a:p>
            <a:endParaRPr lang="en-US" sz="1800" b="0" strike="noStrike" spc="-1">
              <a:solidFill>
                <a:srgbClr val="000000"/>
              </a:solidFill>
              <a:latin typeface="Calibri"/>
            </a:endParaRPr>
          </a:p>
        </p:txBody>
      </p:sp>
      <p:sp>
        <p:nvSpPr>
          <p:cNvPr id="116" name="PlaceHolder 2"/>
          <p:cNvSpPr>
            <a:spLocks noGrp="1"/>
          </p:cNvSpPr>
          <p:nvPr>
            <p:ph/>
          </p:nvPr>
        </p:nvSpPr>
        <p:spPr>
          <a:xfrm>
            <a:off x="520920" y="1930680"/>
            <a:ext cx="2305080" cy="449244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117" name="PlaceHolder 3"/>
          <p:cNvSpPr>
            <a:spLocks noGrp="1"/>
          </p:cNvSpPr>
          <p:nvPr>
            <p:ph/>
          </p:nvPr>
        </p:nvSpPr>
        <p:spPr>
          <a:xfrm>
            <a:off x="2941560" y="1930680"/>
            <a:ext cx="2305080" cy="449244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5" name="PlaceHolder 4"/>
          <p:cNvSpPr>
            <a:spLocks noGrp="1"/>
          </p:cNvSpPr>
          <p:nvPr>
            <p:ph type="ftr" idx="7"/>
          </p:nvPr>
        </p:nvSpPr>
        <p:spPr/>
        <p:txBody>
          <a:bodyPr/>
          <a:lstStyle/>
          <a:p>
            <a:r>
              <a:t>Footer</a:t>
            </a:r>
          </a:p>
        </p:txBody>
      </p:sp>
      <p:sp>
        <p:nvSpPr>
          <p:cNvPr id="6" name="PlaceHolder 5"/>
          <p:cNvSpPr>
            <a:spLocks noGrp="1"/>
          </p:cNvSpPr>
          <p:nvPr>
            <p:ph type="sldNum" idx="6"/>
          </p:nvPr>
        </p:nvSpPr>
        <p:spPr/>
        <p:txBody>
          <a:bodyPr/>
          <a:lstStyle/>
          <a:p>
            <a:fld id="{2893AB97-63F8-4DDA-87D5-6ED5E6A8FB21}" type="slidenum">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18" name="PlaceHolder 1"/>
          <p:cNvSpPr>
            <a:spLocks noGrp="1"/>
          </p:cNvSpPr>
          <p:nvPr>
            <p:ph type="title"/>
          </p:nvPr>
        </p:nvSpPr>
        <p:spPr>
          <a:xfrm>
            <a:off x="887760" y="655560"/>
            <a:ext cx="7406280" cy="718200"/>
          </a:xfrm>
          <a:prstGeom prst="rect">
            <a:avLst/>
          </a:prstGeom>
          <a:noFill/>
          <a:ln w="0">
            <a:noFill/>
          </a:ln>
        </p:spPr>
        <p:txBody>
          <a:bodyPr lIns="0" tIns="0" rIns="0" bIns="0" anchor="ctr">
            <a:noAutofit/>
          </a:bodyPr>
          <a:lstStyle/>
          <a:p>
            <a:endParaRPr lang="en-US" sz="1800" b="0" strike="noStrike" spc="-1">
              <a:solidFill>
                <a:srgbClr val="000000"/>
              </a:solidFill>
              <a:latin typeface="Calibri"/>
            </a:endParaRPr>
          </a:p>
        </p:txBody>
      </p:sp>
      <p:sp>
        <p:nvSpPr>
          <p:cNvPr id="3" name="PlaceHolder 2"/>
          <p:cNvSpPr>
            <a:spLocks noGrp="1"/>
          </p:cNvSpPr>
          <p:nvPr>
            <p:ph type="ftr" idx="7"/>
          </p:nvPr>
        </p:nvSpPr>
        <p:spPr/>
        <p:txBody>
          <a:bodyPr/>
          <a:lstStyle/>
          <a:p>
            <a:r>
              <a:t>Footer</a:t>
            </a:r>
          </a:p>
        </p:txBody>
      </p:sp>
      <p:sp>
        <p:nvSpPr>
          <p:cNvPr id="4" name="PlaceHolder 3"/>
          <p:cNvSpPr>
            <a:spLocks noGrp="1"/>
          </p:cNvSpPr>
          <p:nvPr>
            <p:ph type="sldNum" idx="6"/>
          </p:nvPr>
        </p:nvSpPr>
        <p:spPr/>
        <p:txBody>
          <a:bodyPr/>
          <a:lstStyle/>
          <a:p>
            <a:fld id="{A0DB28FB-10ED-46A9-9260-042744E1666D}" type="slidenum">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19" name="PlaceHolder 1"/>
          <p:cNvSpPr>
            <a:spLocks noGrp="1"/>
          </p:cNvSpPr>
          <p:nvPr>
            <p:ph type="subTitle"/>
          </p:nvPr>
        </p:nvSpPr>
        <p:spPr>
          <a:xfrm>
            <a:off x="887760" y="655560"/>
            <a:ext cx="7406280" cy="3330360"/>
          </a:xfrm>
          <a:prstGeom prst="rect">
            <a:avLst/>
          </a:prstGeom>
          <a:noFill/>
          <a:ln w="0">
            <a:noFill/>
          </a:ln>
        </p:spPr>
        <p:txBody>
          <a:bodyPr lIns="0" tIns="0" rIns="0" bIns="0" anchor="ctr">
            <a:noAutofit/>
          </a:bodyPr>
          <a:lstStyle/>
          <a:p>
            <a:pPr algn="ctr">
              <a:buNone/>
            </a:pPr>
            <a:endParaRPr lang="en-US" sz="3200" b="0" strike="noStrike" spc="-1">
              <a:solidFill>
                <a:srgbClr val="000000"/>
              </a:solidFill>
              <a:latin typeface="Calibri"/>
            </a:endParaRPr>
          </a:p>
        </p:txBody>
      </p:sp>
      <p:sp>
        <p:nvSpPr>
          <p:cNvPr id="3" name="PlaceHolder 2"/>
          <p:cNvSpPr>
            <a:spLocks noGrp="1"/>
          </p:cNvSpPr>
          <p:nvPr>
            <p:ph type="ftr" idx="7"/>
          </p:nvPr>
        </p:nvSpPr>
        <p:spPr/>
        <p:txBody>
          <a:bodyPr/>
          <a:lstStyle/>
          <a:p>
            <a:r>
              <a:t>Footer</a:t>
            </a:r>
          </a:p>
        </p:txBody>
      </p:sp>
      <p:sp>
        <p:nvSpPr>
          <p:cNvPr id="4" name="PlaceHolder 3"/>
          <p:cNvSpPr>
            <a:spLocks noGrp="1"/>
          </p:cNvSpPr>
          <p:nvPr>
            <p:ph type="sldNum" idx="6"/>
          </p:nvPr>
        </p:nvSpPr>
        <p:spPr/>
        <p:txBody>
          <a:bodyPr/>
          <a:lstStyle/>
          <a:p>
            <a:fld id="{ED681C6D-399B-4F3B-92A6-B9F4875B189B}" type="slidenum">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20" name="PlaceHolder 1"/>
          <p:cNvSpPr>
            <a:spLocks noGrp="1"/>
          </p:cNvSpPr>
          <p:nvPr>
            <p:ph type="title"/>
          </p:nvPr>
        </p:nvSpPr>
        <p:spPr>
          <a:xfrm>
            <a:off x="887760" y="655560"/>
            <a:ext cx="7406280" cy="718200"/>
          </a:xfrm>
          <a:prstGeom prst="rect">
            <a:avLst/>
          </a:prstGeom>
          <a:noFill/>
          <a:ln w="0">
            <a:noFill/>
          </a:ln>
        </p:spPr>
        <p:txBody>
          <a:bodyPr lIns="0" tIns="0" rIns="0" bIns="0" anchor="ctr">
            <a:noAutofit/>
          </a:bodyPr>
          <a:lstStyle/>
          <a:p>
            <a:endParaRPr lang="en-US" sz="1800" b="0" strike="noStrike" spc="-1">
              <a:solidFill>
                <a:srgbClr val="000000"/>
              </a:solidFill>
              <a:latin typeface="Calibri"/>
            </a:endParaRPr>
          </a:p>
        </p:txBody>
      </p:sp>
      <p:sp>
        <p:nvSpPr>
          <p:cNvPr id="121" name="PlaceHolder 2"/>
          <p:cNvSpPr>
            <a:spLocks noGrp="1"/>
          </p:cNvSpPr>
          <p:nvPr>
            <p:ph/>
          </p:nvPr>
        </p:nvSpPr>
        <p:spPr>
          <a:xfrm>
            <a:off x="520920" y="1930680"/>
            <a:ext cx="230508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122" name="PlaceHolder 3"/>
          <p:cNvSpPr>
            <a:spLocks noGrp="1"/>
          </p:cNvSpPr>
          <p:nvPr>
            <p:ph/>
          </p:nvPr>
        </p:nvSpPr>
        <p:spPr>
          <a:xfrm>
            <a:off x="2941560" y="1930680"/>
            <a:ext cx="2305080" cy="449244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123" name="PlaceHolder 4"/>
          <p:cNvSpPr>
            <a:spLocks noGrp="1"/>
          </p:cNvSpPr>
          <p:nvPr>
            <p:ph/>
          </p:nvPr>
        </p:nvSpPr>
        <p:spPr>
          <a:xfrm>
            <a:off x="520920" y="4277520"/>
            <a:ext cx="230508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6" name="PlaceHolder 5"/>
          <p:cNvSpPr>
            <a:spLocks noGrp="1"/>
          </p:cNvSpPr>
          <p:nvPr>
            <p:ph type="ftr" idx="7"/>
          </p:nvPr>
        </p:nvSpPr>
        <p:spPr/>
        <p:txBody>
          <a:bodyPr/>
          <a:lstStyle/>
          <a:p>
            <a:r>
              <a:t>Footer</a:t>
            </a:r>
          </a:p>
        </p:txBody>
      </p:sp>
      <p:sp>
        <p:nvSpPr>
          <p:cNvPr id="7" name="PlaceHolder 6"/>
          <p:cNvSpPr>
            <a:spLocks noGrp="1"/>
          </p:cNvSpPr>
          <p:nvPr>
            <p:ph type="sldNum" idx="6"/>
          </p:nvPr>
        </p:nvSpPr>
        <p:spPr/>
        <p:txBody>
          <a:bodyPr/>
          <a:lstStyle/>
          <a:p>
            <a:fld id="{50DCC877-526C-472A-89B8-E952115481A5}" type="slidenum">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24" name="PlaceHolder 1"/>
          <p:cNvSpPr>
            <a:spLocks noGrp="1"/>
          </p:cNvSpPr>
          <p:nvPr>
            <p:ph type="title"/>
          </p:nvPr>
        </p:nvSpPr>
        <p:spPr>
          <a:xfrm>
            <a:off x="887760" y="655560"/>
            <a:ext cx="7406280" cy="718200"/>
          </a:xfrm>
          <a:prstGeom prst="rect">
            <a:avLst/>
          </a:prstGeom>
          <a:noFill/>
          <a:ln w="0">
            <a:noFill/>
          </a:ln>
        </p:spPr>
        <p:txBody>
          <a:bodyPr lIns="0" tIns="0" rIns="0" bIns="0" anchor="ctr">
            <a:noAutofit/>
          </a:bodyPr>
          <a:lstStyle/>
          <a:p>
            <a:endParaRPr lang="en-US" sz="1800" b="0" strike="noStrike" spc="-1">
              <a:solidFill>
                <a:srgbClr val="000000"/>
              </a:solidFill>
              <a:latin typeface="Calibri"/>
            </a:endParaRPr>
          </a:p>
        </p:txBody>
      </p:sp>
      <p:sp>
        <p:nvSpPr>
          <p:cNvPr id="125" name="PlaceHolder 2"/>
          <p:cNvSpPr>
            <a:spLocks noGrp="1"/>
          </p:cNvSpPr>
          <p:nvPr>
            <p:ph/>
          </p:nvPr>
        </p:nvSpPr>
        <p:spPr>
          <a:xfrm>
            <a:off x="520920" y="1930680"/>
            <a:ext cx="2305080" cy="449244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126" name="PlaceHolder 3"/>
          <p:cNvSpPr>
            <a:spLocks noGrp="1"/>
          </p:cNvSpPr>
          <p:nvPr>
            <p:ph/>
          </p:nvPr>
        </p:nvSpPr>
        <p:spPr>
          <a:xfrm>
            <a:off x="2941560" y="1930680"/>
            <a:ext cx="230508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127" name="PlaceHolder 4"/>
          <p:cNvSpPr>
            <a:spLocks noGrp="1"/>
          </p:cNvSpPr>
          <p:nvPr>
            <p:ph/>
          </p:nvPr>
        </p:nvSpPr>
        <p:spPr>
          <a:xfrm>
            <a:off x="2941560" y="4277520"/>
            <a:ext cx="230508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6" name="PlaceHolder 5"/>
          <p:cNvSpPr>
            <a:spLocks noGrp="1"/>
          </p:cNvSpPr>
          <p:nvPr>
            <p:ph type="ftr" idx="7"/>
          </p:nvPr>
        </p:nvSpPr>
        <p:spPr/>
        <p:txBody>
          <a:bodyPr/>
          <a:lstStyle/>
          <a:p>
            <a:r>
              <a:t>Footer</a:t>
            </a:r>
          </a:p>
        </p:txBody>
      </p:sp>
      <p:sp>
        <p:nvSpPr>
          <p:cNvPr id="7" name="PlaceHolder 6"/>
          <p:cNvSpPr>
            <a:spLocks noGrp="1"/>
          </p:cNvSpPr>
          <p:nvPr>
            <p:ph type="sldNum" idx="6"/>
          </p:nvPr>
        </p:nvSpPr>
        <p:spPr/>
        <p:txBody>
          <a:bodyPr/>
          <a:lstStyle/>
          <a:p>
            <a:fld id="{B620C922-6405-40DA-9A20-DCCC56AC5D6C}" type="slidenum">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128" name="PlaceHolder 1"/>
          <p:cNvSpPr>
            <a:spLocks noGrp="1"/>
          </p:cNvSpPr>
          <p:nvPr>
            <p:ph type="title"/>
          </p:nvPr>
        </p:nvSpPr>
        <p:spPr>
          <a:xfrm>
            <a:off x="887760" y="655560"/>
            <a:ext cx="7406280" cy="718200"/>
          </a:xfrm>
          <a:prstGeom prst="rect">
            <a:avLst/>
          </a:prstGeom>
          <a:noFill/>
          <a:ln w="0">
            <a:noFill/>
          </a:ln>
        </p:spPr>
        <p:txBody>
          <a:bodyPr lIns="0" tIns="0" rIns="0" bIns="0" anchor="ctr">
            <a:noAutofit/>
          </a:bodyPr>
          <a:lstStyle/>
          <a:p>
            <a:endParaRPr lang="en-US" sz="1800" b="0" strike="noStrike" spc="-1">
              <a:solidFill>
                <a:srgbClr val="000000"/>
              </a:solidFill>
              <a:latin typeface="Calibri"/>
            </a:endParaRPr>
          </a:p>
        </p:txBody>
      </p:sp>
      <p:sp>
        <p:nvSpPr>
          <p:cNvPr id="129" name="PlaceHolder 2"/>
          <p:cNvSpPr>
            <a:spLocks noGrp="1"/>
          </p:cNvSpPr>
          <p:nvPr>
            <p:ph/>
          </p:nvPr>
        </p:nvSpPr>
        <p:spPr>
          <a:xfrm>
            <a:off x="520920" y="1930680"/>
            <a:ext cx="230508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130" name="PlaceHolder 3"/>
          <p:cNvSpPr>
            <a:spLocks noGrp="1"/>
          </p:cNvSpPr>
          <p:nvPr>
            <p:ph/>
          </p:nvPr>
        </p:nvSpPr>
        <p:spPr>
          <a:xfrm>
            <a:off x="2941560" y="1930680"/>
            <a:ext cx="230508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131" name="PlaceHolder 4"/>
          <p:cNvSpPr>
            <a:spLocks noGrp="1"/>
          </p:cNvSpPr>
          <p:nvPr>
            <p:ph/>
          </p:nvPr>
        </p:nvSpPr>
        <p:spPr>
          <a:xfrm>
            <a:off x="520920" y="4277520"/>
            <a:ext cx="472392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6" name="PlaceHolder 5"/>
          <p:cNvSpPr>
            <a:spLocks noGrp="1"/>
          </p:cNvSpPr>
          <p:nvPr>
            <p:ph type="ftr" idx="7"/>
          </p:nvPr>
        </p:nvSpPr>
        <p:spPr/>
        <p:txBody>
          <a:bodyPr/>
          <a:lstStyle/>
          <a:p>
            <a:r>
              <a:t>Footer</a:t>
            </a:r>
          </a:p>
        </p:txBody>
      </p:sp>
      <p:sp>
        <p:nvSpPr>
          <p:cNvPr id="7" name="PlaceHolder 6"/>
          <p:cNvSpPr>
            <a:spLocks noGrp="1"/>
          </p:cNvSpPr>
          <p:nvPr>
            <p:ph type="sldNum" idx="6"/>
          </p:nvPr>
        </p:nvSpPr>
        <p:spPr/>
        <p:txBody>
          <a:bodyPr/>
          <a:lstStyle/>
          <a:p>
            <a:fld id="{BB1CB142-67CE-4596-91D0-238B29F43C9C}" type="slidenum">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132" name="PlaceHolder 1"/>
          <p:cNvSpPr>
            <a:spLocks noGrp="1"/>
          </p:cNvSpPr>
          <p:nvPr>
            <p:ph type="title"/>
          </p:nvPr>
        </p:nvSpPr>
        <p:spPr>
          <a:xfrm>
            <a:off x="887760" y="655560"/>
            <a:ext cx="7406280" cy="718200"/>
          </a:xfrm>
          <a:prstGeom prst="rect">
            <a:avLst/>
          </a:prstGeom>
          <a:noFill/>
          <a:ln w="0">
            <a:noFill/>
          </a:ln>
        </p:spPr>
        <p:txBody>
          <a:bodyPr lIns="0" tIns="0" rIns="0" bIns="0" anchor="ctr">
            <a:noAutofit/>
          </a:bodyPr>
          <a:lstStyle/>
          <a:p>
            <a:endParaRPr lang="en-US" sz="1800" b="0" strike="noStrike" spc="-1">
              <a:solidFill>
                <a:srgbClr val="000000"/>
              </a:solidFill>
              <a:latin typeface="Calibri"/>
            </a:endParaRPr>
          </a:p>
        </p:txBody>
      </p:sp>
      <p:sp>
        <p:nvSpPr>
          <p:cNvPr id="133" name="PlaceHolder 2"/>
          <p:cNvSpPr>
            <a:spLocks noGrp="1"/>
          </p:cNvSpPr>
          <p:nvPr>
            <p:ph/>
          </p:nvPr>
        </p:nvSpPr>
        <p:spPr>
          <a:xfrm>
            <a:off x="520920" y="1930680"/>
            <a:ext cx="472392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134" name="PlaceHolder 3"/>
          <p:cNvSpPr>
            <a:spLocks noGrp="1"/>
          </p:cNvSpPr>
          <p:nvPr>
            <p:ph/>
          </p:nvPr>
        </p:nvSpPr>
        <p:spPr>
          <a:xfrm>
            <a:off x="520920" y="4277520"/>
            <a:ext cx="472392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5" name="PlaceHolder 4"/>
          <p:cNvSpPr>
            <a:spLocks noGrp="1"/>
          </p:cNvSpPr>
          <p:nvPr>
            <p:ph type="ftr" idx="7"/>
          </p:nvPr>
        </p:nvSpPr>
        <p:spPr/>
        <p:txBody>
          <a:bodyPr/>
          <a:lstStyle/>
          <a:p>
            <a:r>
              <a:t>Footer</a:t>
            </a:r>
          </a:p>
        </p:txBody>
      </p:sp>
      <p:sp>
        <p:nvSpPr>
          <p:cNvPr id="6" name="PlaceHolder 5"/>
          <p:cNvSpPr>
            <a:spLocks noGrp="1"/>
          </p:cNvSpPr>
          <p:nvPr>
            <p:ph type="sldNum" idx="6"/>
          </p:nvPr>
        </p:nvSpPr>
        <p:spPr/>
        <p:txBody>
          <a:bodyPr/>
          <a:lstStyle/>
          <a:p>
            <a:fld id="{44C0EE77-E4A5-42BF-8C39-AD1B736811A4}" type="slidenum">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135" name="PlaceHolder 1"/>
          <p:cNvSpPr>
            <a:spLocks noGrp="1"/>
          </p:cNvSpPr>
          <p:nvPr>
            <p:ph type="title"/>
          </p:nvPr>
        </p:nvSpPr>
        <p:spPr>
          <a:xfrm>
            <a:off x="887760" y="655560"/>
            <a:ext cx="7406280" cy="718200"/>
          </a:xfrm>
          <a:prstGeom prst="rect">
            <a:avLst/>
          </a:prstGeom>
          <a:noFill/>
          <a:ln w="0">
            <a:noFill/>
          </a:ln>
        </p:spPr>
        <p:txBody>
          <a:bodyPr lIns="0" tIns="0" rIns="0" bIns="0" anchor="ctr">
            <a:noAutofit/>
          </a:bodyPr>
          <a:lstStyle/>
          <a:p>
            <a:endParaRPr lang="en-US" sz="1800" b="0" strike="noStrike" spc="-1">
              <a:solidFill>
                <a:srgbClr val="000000"/>
              </a:solidFill>
              <a:latin typeface="Calibri"/>
            </a:endParaRPr>
          </a:p>
        </p:txBody>
      </p:sp>
      <p:sp>
        <p:nvSpPr>
          <p:cNvPr id="136" name="PlaceHolder 2"/>
          <p:cNvSpPr>
            <a:spLocks noGrp="1"/>
          </p:cNvSpPr>
          <p:nvPr>
            <p:ph/>
          </p:nvPr>
        </p:nvSpPr>
        <p:spPr>
          <a:xfrm>
            <a:off x="520920" y="1930680"/>
            <a:ext cx="230508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137" name="PlaceHolder 3"/>
          <p:cNvSpPr>
            <a:spLocks noGrp="1"/>
          </p:cNvSpPr>
          <p:nvPr>
            <p:ph/>
          </p:nvPr>
        </p:nvSpPr>
        <p:spPr>
          <a:xfrm>
            <a:off x="2941560" y="1930680"/>
            <a:ext cx="230508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138" name="PlaceHolder 4"/>
          <p:cNvSpPr>
            <a:spLocks noGrp="1"/>
          </p:cNvSpPr>
          <p:nvPr>
            <p:ph/>
          </p:nvPr>
        </p:nvSpPr>
        <p:spPr>
          <a:xfrm>
            <a:off x="520920" y="4277520"/>
            <a:ext cx="230508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139" name="PlaceHolder 5"/>
          <p:cNvSpPr>
            <a:spLocks noGrp="1"/>
          </p:cNvSpPr>
          <p:nvPr>
            <p:ph/>
          </p:nvPr>
        </p:nvSpPr>
        <p:spPr>
          <a:xfrm>
            <a:off x="2941560" y="4277520"/>
            <a:ext cx="230508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7" name="PlaceHolder 6"/>
          <p:cNvSpPr>
            <a:spLocks noGrp="1"/>
          </p:cNvSpPr>
          <p:nvPr>
            <p:ph type="ftr" idx="7"/>
          </p:nvPr>
        </p:nvSpPr>
        <p:spPr/>
        <p:txBody>
          <a:bodyPr/>
          <a:lstStyle/>
          <a:p>
            <a:r>
              <a:t>Footer</a:t>
            </a:r>
          </a:p>
        </p:txBody>
      </p:sp>
      <p:sp>
        <p:nvSpPr>
          <p:cNvPr id="8" name="PlaceHolder 7"/>
          <p:cNvSpPr>
            <a:spLocks noGrp="1"/>
          </p:cNvSpPr>
          <p:nvPr>
            <p:ph type="sldNum" idx="6"/>
          </p:nvPr>
        </p:nvSpPr>
        <p:spPr/>
        <p:txBody>
          <a:bodyPr/>
          <a:lstStyle/>
          <a:p>
            <a:fld id="{FE770FFE-5DF5-4EE7-ADFC-DAAF211EB64D}" type="slidenum">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140" name="PlaceHolder 1"/>
          <p:cNvSpPr>
            <a:spLocks noGrp="1"/>
          </p:cNvSpPr>
          <p:nvPr>
            <p:ph type="title"/>
          </p:nvPr>
        </p:nvSpPr>
        <p:spPr>
          <a:xfrm>
            <a:off x="887760" y="655560"/>
            <a:ext cx="7406280" cy="718200"/>
          </a:xfrm>
          <a:prstGeom prst="rect">
            <a:avLst/>
          </a:prstGeom>
          <a:noFill/>
          <a:ln w="0">
            <a:noFill/>
          </a:ln>
        </p:spPr>
        <p:txBody>
          <a:bodyPr lIns="0" tIns="0" rIns="0" bIns="0" anchor="ctr">
            <a:noAutofit/>
          </a:bodyPr>
          <a:lstStyle/>
          <a:p>
            <a:endParaRPr lang="en-US" sz="1800" b="0" strike="noStrike" spc="-1">
              <a:solidFill>
                <a:srgbClr val="000000"/>
              </a:solidFill>
              <a:latin typeface="Calibri"/>
            </a:endParaRPr>
          </a:p>
        </p:txBody>
      </p:sp>
      <p:sp>
        <p:nvSpPr>
          <p:cNvPr id="141" name="PlaceHolder 2"/>
          <p:cNvSpPr>
            <a:spLocks noGrp="1"/>
          </p:cNvSpPr>
          <p:nvPr>
            <p:ph/>
          </p:nvPr>
        </p:nvSpPr>
        <p:spPr>
          <a:xfrm>
            <a:off x="520920" y="1930680"/>
            <a:ext cx="152100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142" name="PlaceHolder 3"/>
          <p:cNvSpPr>
            <a:spLocks noGrp="1"/>
          </p:cNvSpPr>
          <p:nvPr>
            <p:ph/>
          </p:nvPr>
        </p:nvSpPr>
        <p:spPr>
          <a:xfrm>
            <a:off x="2118240" y="1930680"/>
            <a:ext cx="152100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143" name="PlaceHolder 4"/>
          <p:cNvSpPr>
            <a:spLocks noGrp="1"/>
          </p:cNvSpPr>
          <p:nvPr>
            <p:ph/>
          </p:nvPr>
        </p:nvSpPr>
        <p:spPr>
          <a:xfrm>
            <a:off x="3715920" y="1930680"/>
            <a:ext cx="152100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144" name="PlaceHolder 5"/>
          <p:cNvSpPr>
            <a:spLocks noGrp="1"/>
          </p:cNvSpPr>
          <p:nvPr>
            <p:ph/>
          </p:nvPr>
        </p:nvSpPr>
        <p:spPr>
          <a:xfrm>
            <a:off x="520920" y="4277520"/>
            <a:ext cx="152100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145" name="PlaceHolder 6"/>
          <p:cNvSpPr>
            <a:spLocks noGrp="1"/>
          </p:cNvSpPr>
          <p:nvPr>
            <p:ph/>
          </p:nvPr>
        </p:nvSpPr>
        <p:spPr>
          <a:xfrm>
            <a:off x="2118240" y="4277520"/>
            <a:ext cx="152100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146" name="PlaceHolder 7"/>
          <p:cNvSpPr>
            <a:spLocks noGrp="1"/>
          </p:cNvSpPr>
          <p:nvPr>
            <p:ph/>
          </p:nvPr>
        </p:nvSpPr>
        <p:spPr>
          <a:xfrm>
            <a:off x="3715920" y="4277520"/>
            <a:ext cx="152100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9" name="PlaceHolder 8"/>
          <p:cNvSpPr>
            <a:spLocks noGrp="1"/>
          </p:cNvSpPr>
          <p:nvPr>
            <p:ph type="ftr" idx="7"/>
          </p:nvPr>
        </p:nvSpPr>
        <p:spPr/>
        <p:txBody>
          <a:bodyPr/>
          <a:lstStyle/>
          <a:p>
            <a:r>
              <a:t>Footer</a:t>
            </a:r>
          </a:p>
        </p:txBody>
      </p:sp>
      <p:sp>
        <p:nvSpPr>
          <p:cNvPr id="10" name="PlaceHolder 9"/>
          <p:cNvSpPr>
            <a:spLocks noGrp="1"/>
          </p:cNvSpPr>
          <p:nvPr>
            <p:ph type="sldNum" idx="6"/>
          </p:nvPr>
        </p:nvSpPr>
        <p:spPr/>
        <p:txBody>
          <a:bodyPr/>
          <a:lstStyle/>
          <a:p>
            <a:fld id="{4E4929B6-A95E-4A67-A4AC-9AB4B148EB44}" type="slidenum">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
        <p:nvSpPr>
          <p:cNvPr id="2" name="PlaceHolder 1"/>
          <p:cNvSpPr>
            <a:spLocks noGrp="1"/>
          </p:cNvSpPr>
          <p:nvPr>
            <p:ph type="ftr" idx="9"/>
          </p:nvPr>
        </p:nvSpPr>
        <p:spPr/>
        <p:txBody>
          <a:bodyPr/>
          <a:lstStyle/>
          <a:p>
            <a:r>
              <a:t>Footer</a:t>
            </a:r>
          </a:p>
        </p:txBody>
      </p:sp>
      <p:sp>
        <p:nvSpPr>
          <p:cNvPr id="3" name="PlaceHolder 2"/>
          <p:cNvSpPr>
            <a:spLocks noGrp="1"/>
          </p:cNvSpPr>
          <p:nvPr>
            <p:ph type="sldNum" idx="8"/>
          </p:nvPr>
        </p:nvSpPr>
        <p:spPr/>
        <p:txBody>
          <a:bodyPr/>
          <a:lstStyle/>
          <a:p>
            <a:fld id="{0B0F7B78-0193-4024-ADBA-30A5BA351FC9}" type="slidenum">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157" name="PlaceHolder 1"/>
          <p:cNvSpPr>
            <a:spLocks noGrp="1"/>
          </p:cNvSpPr>
          <p:nvPr>
            <p:ph type="title"/>
          </p:nvPr>
        </p:nvSpPr>
        <p:spPr>
          <a:xfrm>
            <a:off x="887760" y="655560"/>
            <a:ext cx="7406280" cy="718200"/>
          </a:xfrm>
          <a:prstGeom prst="rect">
            <a:avLst/>
          </a:prstGeom>
          <a:noFill/>
          <a:ln w="0">
            <a:noFill/>
          </a:ln>
        </p:spPr>
        <p:txBody>
          <a:bodyPr lIns="0" tIns="0" rIns="0" bIns="0" anchor="ctr">
            <a:noAutofit/>
          </a:bodyPr>
          <a:lstStyle/>
          <a:p>
            <a:endParaRPr lang="en-US" sz="1800" b="0" strike="noStrike" spc="-1">
              <a:solidFill>
                <a:srgbClr val="000000"/>
              </a:solidFill>
              <a:latin typeface="Calibri"/>
            </a:endParaRPr>
          </a:p>
        </p:txBody>
      </p:sp>
      <p:sp>
        <p:nvSpPr>
          <p:cNvPr id="158" name="PlaceHolder 2"/>
          <p:cNvSpPr>
            <a:spLocks noGrp="1"/>
          </p:cNvSpPr>
          <p:nvPr>
            <p:ph type="subTitle"/>
          </p:nvPr>
        </p:nvSpPr>
        <p:spPr>
          <a:xfrm>
            <a:off x="520920" y="1930680"/>
            <a:ext cx="4723920" cy="4492440"/>
          </a:xfrm>
          <a:prstGeom prst="rect">
            <a:avLst/>
          </a:prstGeom>
          <a:noFill/>
          <a:ln w="0">
            <a:noFill/>
          </a:ln>
        </p:spPr>
        <p:txBody>
          <a:bodyPr lIns="0" tIns="0" rIns="0" bIns="0" anchor="ctr">
            <a:noAutofit/>
          </a:bodyPr>
          <a:lstStyle/>
          <a:p>
            <a:pPr algn="ctr">
              <a:buNone/>
            </a:pPr>
            <a:endParaRPr lang="en-US" sz="3200" b="0" strike="noStrike" spc="-1">
              <a:solidFill>
                <a:srgbClr val="000000"/>
              </a:solidFill>
              <a:latin typeface="Calibri"/>
            </a:endParaRPr>
          </a:p>
        </p:txBody>
      </p:sp>
      <p:sp>
        <p:nvSpPr>
          <p:cNvPr id="4" name="PlaceHolder 3"/>
          <p:cNvSpPr>
            <a:spLocks noGrp="1"/>
          </p:cNvSpPr>
          <p:nvPr>
            <p:ph type="ftr" idx="9"/>
          </p:nvPr>
        </p:nvSpPr>
        <p:spPr/>
        <p:txBody>
          <a:bodyPr/>
          <a:lstStyle/>
          <a:p>
            <a:r>
              <a:t>Footer</a:t>
            </a:r>
          </a:p>
        </p:txBody>
      </p:sp>
      <p:sp>
        <p:nvSpPr>
          <p:cNvPr id="5" name="PlaceHolder 4"/>
          <p:cNvSpPr>
            <a:spLocks noGrp="1"/>
          </p:cNvSpPr>
          <p:nvPr>
            <p:ph type="sldNum" idx="8"/>
          </p:nvPr>
        </p:nvSpPr>
        <p:spPr/>
        <p:txBody>
          <a:bodyPr/>
          <a:lstStyle/>
          <a:p>
            <a:fld id="{D81F1DA3-B5A7-474E-B8E8-1CAFE7109D96}" type="slidenum">
              <a:t>‹#›</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159" name="PlaceHolder 1"/>
          <p:cNvSpPr>
            <a:spLocks noGrp="1"/>
          </p:cNvSpPr>
          <p:nvPr>
            <p:ph type="title"/>
          </p:nvPr>
        </p:nvSpPr>
        <p:spPr>
          <a:xfrm>
            <a:off x="887760" y="655560"/>
            <a:ext cx="7406280" cy="718200"/>
          </a:xfrm>
          <a:prstGeom prst="rect">
            <a:avLst/>
          </a:prstGeom>
          <a:noFill/>
          <a:ln w="0">
            <a:noFill/>
          </a:ln>
        </p:spPr>
        <p:txBody>
          <a:bodyPr lIns="0" tIns="0" rIns="0" bIns="0" anchor="ctr">
            <a:noAutofit/>
          </a:bodyPr>
          <a:lstStyle/>
          <a:p>
            <a:endParaRPr lang="en-US" sz="1800" b="0" strike="noStrike" spc="-1">
              <a:solidFill>
                <a:srgbClr val="000000"/>
              </a:solidFill>
              <a:latin typeface="Calibri"/>
            </a:endParaRPr>
          </a:p>
        </p:txBody>
      </p:sp>
      <p:sp>
        <p:nvSpPr>
          <p:cNvPr id="160" name="PlaceHolder 2"/>
          <p:cNvSpPr>
            <a:spLocks noGrp="1"/>
          </p:cNvSpPr>
          <p:nvPr>
            <p:ph/>
          </p:nvPr>
        </p:nvSpPr>
        <p:spPr>
          <a:xfrm>
            <a:off x="520920" y="1930680"/>
            <a:ext cx="4723920" cy="449244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4" name="PlaceHolder 3"/>
          <p:cNvSpPr>
            <a:spLocks noGrp="1"/>
          </p:cNvSpPr>
          <p:nvPr>
            <p:ph type="ftr" idx="9"/>
          </p:nvPr>
        </p:nvSpPr>
        <p:spPr/>
        <p:txBody>
          <a:bodyPr/>
          <a:lstStyle/>
          <a:p>
            <a:r>
              <a:t>Footer</a:t>
            </a:r>
          </a:p>
        </p:txBody>
      </p:sp>
      <p:sp>
        <p:nvSpPr>
          <p:cNvPr id="5" name="PlaceHolder 4"/>
          <p:cNvSpPr>
            <a:spLocks noGrp="1"/>
          </p:cNvSpPr>
          <p:nvPr>
            <p:ph type="sldNum" idx="8"/>
          </p:nvPr>
        </p:nvSpPr>
        <p:spPr/>
        <p:txBody>
          <a:bodyPr/>
          <a:lstStyle/>
          <a:p>
            <a:fld id="{79D0AE79-8FF7-43CF-89ED-67B58634D078}" type="slidenum">
              <a:t>‹#›</a:t>
            </a:fld>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161" name="PlaceHolder 1"/>
          <p:cNvSpPr>
            <a:spLocks noGrp="1"/>
          </p:cNvSpPr>
          <p:nvPr>
            <p:ph type="title"/>
          </p:nvPr>
        </p:nvSpPr>
        <p:spPr>
          <a:xfrm>
            <a:off x="887760" y="655560"/>
            <a:ext cx="7406280" cy="718200"/>
          </a:xfrm>
          <a:prstGeom prst="rect">
            <a:avLst/>
          </a:prstGeom>
          <a:noFill/>
          <a:ln w="0">
            <a:noFill/>
          </a:ln>
        </p:spPr>
        <p:txBody>
          <a:bodyPr lIns="0" tIns="0" rIns="0" bIns="0" anchor="ctr">
            <a:noAutofit/>
          </a:bodyPr>
          <a:lstStyle/>
          <a:p>
            <a:endParaRPr lang="en-US" sz="1800" b="0" strike="noStrike" spc="-1">
              <a:solidFill>
                <a:srgbClr val="000000"/>
              </a:solidFill>
              <a:latin typeface="Calibri"/>
            </a:endParaRPr>
          </a:p>
        </p:txBody>
      </p:sp>
      <p:sp>
        <p:nvSpPr>
          <p:cNvPr id="162" name="PlaceHolder 2"/>
          <p:cNvSpPr>
            <a:spLocks noGrp="1"/>
          </p:cNvSpPr>
          <p:nvPr>
            <p:ph/>
          </p:nvPr>
        </p:nvSpPr>
        <p:spPr>
          <a:xfrm>
            <a:off x="520920" y="1930680"/>
            <a:ext cx="2305080" cy="449244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163" name="PlaceHolder 3"/>
          <p:cNvSpPr>
            <a:spLocks noGrp="1"/>
          </p:cNvSpPr>
          <p:nvPr>
            <p:ph/>
          </p:nvPr>
        </p:nvSpPr>
        <p:spPr>
          <a:xfrm>
            <a:off x="2941560" y="1930680"/>
            <a:ext cx="2305080" cy="449244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5" name="PlaceHolder 4"/>
          <p:cNvSpPr>
            <a:spLocks noGrp="1"/>
          </p:cNvSpPr>
          <p:nvPr>
            <p:ph type="ftr" idx="9"/>
          </p:nvPr>
        </p:nvSpPr>
        <p:spPr/>
        <p:txBody>
          <a:bodyPr/>
          <a:lstStyle/>
          <a:p>
            <a:r>
              <a:t>Footer</a:t>
            </a:r>
          </a:p>
        </p:txBody>
      </p:sp>
      <p:sp>
        <p:nvSpPr>
          <p:cNvPr id="6" name="PlaceHolder 5"/>
          <p:cNvSpPr>
            <a:spLocks noGrp="1"/>
          </p:cNvSpPr>
          <p:nvPr>
            <p:ph type="sldNum" idx="8"/>
          </p:nvPr>
        </p:nvSpPr>
        <p:spPr/>
        <p:txBody>
          <a:bodyPr/>
          <a:lstStyle/>
          <a:p>
            <a:fld id="{F511E551-9D35-4B0D-AB08-FF4C5116B945}" type="slidenum">
              <a:t>‹#›</a:t>
            </a:fld>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64" name="PlaceHolder 1"/>
          <p:cNvSpPr>
            <a:spLocks noGrp="1"/>
          </p:cNvSpPr>
          <p:nvPr>
            <p:ph type="title"/>
          </p:nvPr>
        </p:nvSpPr>
        <p:spPr>
          <a:xfrm>
            <a:off x="887760" y="655560"/>
            <a:ext cx="7406280" cy="718200"/>
          </a:xfrm>
          <a:prstGeom prst="rect">
            <a:avLst/>
          </a:prstGeom>
          <a:noFill/>
          <a:ln w="0">
            <a:noFill/>
          </a:ln>
        </p:spPr>
        <p:txBody>
          <a:bodyPr lIns="0" tIns="0" rIns="0" bIns="0" anchor="ctr">
            <a:noAutofit/>
          </a:bodyPr>
          <a:lstStyle/>
          <a:p>
            <a:endParaRPr lang="en-US" sz="1800" b="0" strike="noStrike" spc="-1">
              <a:solidFill>
                <a:srgbClr val="000000"/>
              </a:solidFill>
              <a:latin typeface="Calibri"/>
            </a:endParaRPr>
          </a:p>
        </p:txBody>
      </p:sp>
      <p:sp>
        <p:nvSpPr>
          <p:cNvPr id="3" name="PlaceHolder 2"/>
          <p:cNvSpPr>
            <a:spLocks noGrp="1"/>
          </p:cNvSpPr>
          <p:nvPr>
            <p:ph type="ftr" idx="9"/>
          </p:nvPr>
        </p:nvSpPr>
        <p:spPr/>
        <p:txBody>
          <a:bodyPr/>
          <a:lstStyle/>
          <a:p>
            <a:r>
              <a:t>Footer</a:t>
            </a:r>
          </a:p>
        </p:txBody>
      </p:sp>
      <p:sp>
        <p:nvSpPr>
          <p:cNvPr id="4" name="PlaceHolder 3"/>
          <p:cNvSpPr>
            <a:spLocks noGrp="1"/>
          </p:cNvSpPr>
          <p:nvPr>
            <p:ph type="sldNum" idx="8"/>
          </p:nvPr>
        </p:nvSpPr>
        <p:spPr/>
        <p:txBody>
          <a:bodyPr/>
          <a:lstStyle/>
          <a:p>
            <a:fld id="{E049176C-DE5D-4F9A-860D-E6910923BD94}" type="slidenum">
              <a:t>‹#›</a:t>
            </a:fld>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65" name="PlaceHolder 1"/>
          <p:cNvSpPr>
            <a:spLocks noGrp="1"/>
          </p:cNvSpPr>
          <p:nvPr>
            <p:ph type="subTitle"/>
          </p:nvPr>
        </p:nvSpPr>
        <p:spPr>
          <a:xfrm>
            <a:off x="887760" y="655560"/>
            <a:ext cx="7406280" cy="3330360"/>
          </a:xfrm>
          <a:prstGeom prst="rect">
            <a:avLst/>
          </a:prstGeom>
          <a:noFill/>
          <a:ln w="0">
            <a:noFill/>
          </a:ln>
        </p:spPr>
        <p:txBody>
          <a:bodyPr lIns="0" tIns="0" rIns="0" bIns="0" anchor="ctr">
            <a:noAutofit/>
          </a:bodyPr>
          <a:lstStyle/>
          <a:p>
            <a:pPr algn="ctr">
              <a:buNone/>
            </a:pPr>
            <a:endParaRPr lang="en-US" sz="3200" b="0" strike="noStrike" spc="-1">
              <a:solidFill>
                <a:srgbClr val="000000"/>
              </a:solidFill>
              <a:latin typeface="Calibri"/>
            </a:endParaRPr>
          </a:p>
        </p:txBody>
      </p:sp>
      <p:sp>
        <p:nvSpPr>
          <p:cNvPr id="3" name="PlaceHolder 2"/>
          <p:cNvSpPr>
            <a:spLocks noGrp="1"/>
          </p:cNvSpPr>
          <p:nvPr>
            <p:ph type="ftr" idx="9"/>
          </p:nvPr>
        </p:nvSpPr>
        <p:spPr/>
        <p:txBody>
          <a:bodyPr/>
          <a:lstStyle/>
          <a:p>
            <a:r>
              <a:t>Footer</a:t>
            </a:r>
          </a:p>
        </p:txBody>
      </p:sp>
      <p:sp>
        <p:nvSpPr>
          <p:cNvPr id="4" name="PlaceHolder 3"/>
          <p:cNvSpPr>
            <a:spLocks noGrp="1"/>
          </p:cNvSpPr>
          <p:nvPr>
            <p:ph type="sldNum" idx="8"/>
          </p:nvPr>
        </p:nvSpPr>
        <p:spPr/>
        <p:txBody>
          <a:bodyPr/>
          <a:lstStyle/>
          <a:p>
            <a:fld id="{2C5F7456-4C49-41F6-89ED-7CF690406F70}" type="slidenum">
              <a:t>‹#›</a:t>
            </a:fld>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66" name="PlaceHolder 1"/>
          <p:cNvSpPr>
            <a:spLocks noGrp="1"/>
          </p:cNvSpPr>
          <p:nvPr>
            <p:ph type="title"/>
          </p:nvPr>
        </p:nvSpPr>
        <p:spPr>
          <a:xfrm>
            <a:off x="887760" y="655560"/>
            <a:ext cx="7406280" cy="718200"/>
          </a:xfrm>
          <a:prstGeom prst="rect">
            <a:avLst/>
          </a:prstGeom>
          <a:noFill/>
          <a:ln w="0">
            <a:noFill/>
          </a:ln>
        </p:spPr>
        <p:txBody>
          <a:bodyPr lIns="0" tIns="0" rIns="0" bIns="0" anchor="ctr">
            <a:noAutofit/>
          </a:bodyPr>
          <a:lstStyle/>
          <a:p>
            <a:endParaRPr lang="en-US" sz="1800" b="0" strike="noStrike" spc="-1">
              <a:solidFill>
                <a:srgbClr val="000000"/>
              </a:solidFill>
              <a:latin typeface="Calibri"/>
            </a:endParaRPr>
          </a:p>
        </p:txBody>
      </p:sp>
      <p:sp>
        <p:nvSpPr>
          <p:cNvPr id="167" name="PlaceHolder 2"/>
          <p:cNvSpPr>
            <a:spLocks noGrp="1"/>
          </p:cNvSpPr>
          <p:nvPr>
            <p:ph/>
          </p:nvPr>
        </p:nvSpPr>
        <p:spPr>
          <a:xfrm>
            <a:off x="520920" y="1930680"/>
            <a:ext cx="230508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168" name="PlaceHolder 3"/>
          <p:cNvSpPr>
            <a:spLocks noGrp="1"/>
          </p:cNvSpPr>
          <p:nvPr>
            <p:ph/>
          </p:nvPr>
        </p:nvSpPr>
        <p:spPr>
          <a:xfrm>
            <a:off x="2941560" y="1930680"/>
            <a:ext cx="2305080" cy="449244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169" name="PlaceHolder 4"/>
          <p:cNvSpPr>
            <a:spLocks noGrp="1"/>
          </p:cNvSpPr>
          <p:nvPr>
            <p:ph/>
          </p:nvPr>
        </p:nvSpPr>
        <p:spPr>
          <a:xfrm>
            <a:off x="520920" y="4277520"/>
            <a:ext cx="230508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6" name="PlaceHolder 5"/>
          <p:cNvSpPr>
            <a:spLocks noGrp="1"/>
          </p:cNvSpPr>
          <p:nvPr>
            <p:ph type="ftr" idx="9"/>
          </p:nvPr>
        </p:nvSpPr>
        <p:spPr/>
        <p:txBody>
          <a:bodyPr/>
          <a:lstStyle/>
          <a:p>
            <a:r>
              <a:t>Footer</a:t>
            </a:r>
          </a:p>
        </p:txBody>
      </p:sp>
      <p:sp>
        <p:nvSpPr>
          <p:cNvPr id="7" name="PlaceHolder 6"/>
          <p:cNvSpPr>
            <a:spLocks noGrp="1"/>
          </p:cNvSpPr>
          <p:nvPr>
            <p:ph type="sldNum" idx="8"/>
          </p:nvPr>
        </p:nvSpPr>
        <p:spPr/>
        <p:txBody>
          <a:bodyPr/>
          <a:lstStyle/>
          <a:p>
            <a:fld id="{92E79518-CCCE-4C4B-9044-5B9E67955D9A}" type="slidenum">
              <a:t>‹#›</a:t>
            </a:fld>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70" name="PlaceHolder 1"/>
          <p:cNvSpPr>
            <a:spLocks noGrp="1"/>
          </p:cNvSpPr>
          <p:nvPr>
            <p:ph type="title"/>
          </p:nvPr>
        </p:nvSpPr>
        <p:spPr>
          <a:xfrm>
            <a:off x="887760" y="655560"/>
            <a:ext cx="7406280" cy="718200"/>
          </a:xfrm>
          <a:prstGeom prst="rect">
            <a:avLst/>
          </a:prstGeom>
          <a:noFill/>
          <a:ln w="0">
            <a:noFill/>
          </a:ln>
        </p:spPr>
        <p:txBody>
          <a:bodyPr lIns="0" tIns="0" rIns="0" bIns="0" anchor="ctr">
            <a:noAutofit/>
          </a:bodyPr>
          <a:lstStyle/>
          <a:p>
            <a:endParaRPr lang="en-US" sz="1800" b="0" strike="noStrike" spc="-1">
              <a:solidFill>
                <a:srgbClr val="000000"/>
              </a:solidFill>
              <a:latin typeface="Calibri"/>
            </a:endParaRPr>
          </a:p>
        </p:txBody>
      </p:sp>
      <p:sp>
        <p:nvSpPr>
          <p:cNvPr id="171" name="PlaceHolder 2"/>
          <p:cNvSpPr>
            <a:spLocks noGrp="1"/>
          </p:cNvSpPr>
          <p:nvPr>
            <p:ph/>
          </p:nvPr>
        </p:nvSpPr>
        <p:spPr>
          <a:xfrm>
            <a:off x="520920" y="1930680"/>
            <a:ext cx="2305080" cy="449244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172" name="PlaceHolder 3"/>
          <p:cNvSpPr>
            <a:spLocks noGrp="1"/>
          </p:cNvSpPr>
          <p:nvPr>
            <p:ph/>
          </p:nvPr>
        </p:nvSpPr>
        <p:spPr>
          <a:xfrm>
            <a:off x="2941560" y="1930680"/>
            <a:ext cx="230508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173" name="PlaceHolder 4"/>
          <p:cNvSpPr>
            <a:spLocks noGrp="1"/>
          </p:cNvSpPr>
          <p:nvPr>
            <p:ph/>
          </p:nvPr>
        </p:nvSpPr>
        <p:spPr>
          <a:xfrm>
            <a:off x="2941560" y="4277520"/>
            <a:ext cx="230508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6" name="PlaceHolder 5"/>
          <p:cNvSpPr>
            <a:spLocks noGrp="1"/>
          </p:cNvSpPr>
          <p:nvPr>
            <p:ph type="ftr" idx="9"/>
          </p:nvPr>
        </p:nvSpPr>
        <p:spPr/>
        <p:txBody>
          <a:bodyPr/>
          <a:lstStyle/>
          <a:p>
            <a:r>
              <a:t>Footer</a:t>
            </a:r>
          </a:p>
        </p:txBody>
      </p:sp>
      <p:sp>
        <p:nvSpPr>
          <p:cNvPr id="7" name="PlaceHolder 6"/>
          <p:cNvSpPr>
            <a:spLocks noGrp="1"/>
          </p:cNvSpPr>
          <p:nvPr>
            <p:ph type="sldNum" idx="8"/>
          </p:nvPr>
        </p:nvSpPr>
        <p:spPr/>
        <p:txBody>
          <a:bodyPr/>
          <a:lstStyle/>
          <a:p>
            <a:fld id="{211532F6-07BB-4ACF-962D-5F8822C25E37}" type="slidenum">
              <a:t>‹#›</a:t>
            </a:fld>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174" name="PlaceHolder 1"/>
          <p:cNvSpPr>
            <a:spLocks noGrp="1"/>
          </p:cNvSpPr>
          <p:nvPr>
            <p:ph type="title"/>
          </p:nvPr>
        </p:nvSpPr>
        <p:spPr>
          <a:xfrm>
            <a:off x="887760" y="655560"/>
            <a:ext cx="7406280" cy="718200"/>
          </a:xfrm>
          <a:prstGeom prst="rect">
            <a:avLst/>
          </a:prstGeom>
          <a:noFill/>
          <a:ln w="0">
            <a:noFill/>
          </a:ln>
        </p:spPr>
        <p:txBody>
          <a:bodyPr lIns="0" tIns="0" rIns="0" bIns="0" anchor="ctr">
            <a:noAutofit/>
          </a:bodyPr>
          <a:lstStyle/>
          <a:p>
            <a:endParaRPr lang="en-US" sz="1800" b="0" strike="noStrike" spc="-1">
              <a:solidFill>
                <a:srgbClr val="000000"/>
              </a:solidFill>
              <a:latin typeface="Calibri"/>
            </a:endParaRPr>
          </a:p>
        </p:txBody>
      </p:sp>
      <p:sp>
        <p:nvSpPr>
          <p:cNvPr id="175" name="PlaceHolder 2"/>
          <p:cNvSpPr>
            <a:spLocks noGrp="1"/>
          </p:cNvSpPr>
          <p:nvPr>
            <p:ph/>
          </p:nvPr>
        </p:nvSpPr>
        <p:spPr>
          <a:xfrm>
            <a:off x="520920" y="1930680"/>
            <a:ext cx="230508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176" name="PlaceHolder 3"/>
          <p:cNvSpPr>
            <a:spLocks noGrp="1"/>
          </p:cNvSpPr>
          <p:nvPr>
            <p:ph/>
          </p:nvPr>
        </p:nvSpPr>
        <p:spPr>
          <a:xfrm>
            <a:off x="2941560" y="1930680"/>
            <a:ext cx="230508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177" name="PlaceHolder 4"/>
          <p:cNvSpPr>
            <a:spLocks noGrp="1"/>
          </p:cNvSpPr>
          <p:nvPr>
            <p:ph/>
          </p:nvPr>
        </p:nvSpPr>
        <p:spPr>
          <a:xfrm>
            <a:off x="520920" y="4277520"/>
            <a:ext cx="472392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6" name="PlaceHolder 5"/>
          <p:cNvSpPr>
            <a:spLocks noGrp="1"/>
          </p:cNvSpPr>
          <p:nvPr>
            <p:ph type="ftr" idx="9"/>
          </p:nvPr>
        </p:nvSpPr>
        <p:spPr/>
        <p:txBody>
          <a:bodyPr/>
          <a:lstStyle/>
          <a:p>
            <a:r>
              <a:t>Footer</a:t>
            </a:r>
          </a:p>
        </p:txBody>
      </p:sp>
      <p:sp>
        <p:nvSpPr>
          <p:cNvPr id="7" name="PlaceHolder 6"/>
          <p:cNvSpPr>
            <a:spLocks noGrp="1"/>
          </p:cNvSpPr>
          <p:nvPr>
            <p:ph type="sldNum" idx="8"/>
          </p:nvPr>
        </p:nvSpPr>
        <p:spPr/>
        <p:txBody>
          <a:bodyPr/>
          <a:lstStyle/>
          <a:p>
            <a:fld id="{0AF656BF-6085-45C7-AF5B-510E971FE2DD}" type="slidenum">
              <a:t>‹#›</a:t>
            </a:fld>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178" name="PlaceHolder 1"/>
          <p:cNvSpPr>
            <a:spLocks noGrp="1"/>
          </p:cNvSpPr>
          <p:nvPr>
            <p:ph type="title"/>
          </p:nvPr>
        </p:nvSpPr>
        <p:spPr>
          <a:xfrm>
            <a:off x="887760" y="655560"/>
            <a:ext cx="7406280" cy="718200"/>
          </a:xfrm>
          <a:prstGeom prst="rect">
            <a:avLst/>
          </a:prstGeom>
          <a:noFill/>
          <a:ln w="0">
            <a:noFill/>
          </a:ln>
        </p:spPr>
        <p:txBody>
          <a:bodyPr lIns="0" tIns="0" rIns="0" bIns="0" anchor="ctr">
            <a:noAutofit/>
          </a:bodyPr>
          <a:lstStyle/>
          <a:p>
            <a:endParaRPr lang="en-US" sz="1800" b="0" strike="noStrike" spc="-1">
              <a:solidFill>
                <a:srgbClr val="000000"/>
              </a:solidFill>
              <a:latin typeface="Calibri"/>
            </a:endParaRPr>
          </a:p>
        </p:txBody>
      </p:sp>
      <p:sp>
        <p:nvSpPr>
          <p:cNvPr id="179" name="PlaceHolder 2"/>
          <p:cNvSpPr>
            <a:spLocks noGrp="1"/>
          </p:cNvSpPr>
          <p:nvPr>
            <p:ph/>
          </p:nvPr>
        </p:nvSpPr>
        <p:spPr>
          <a:xfrm>
            <a:off x="520920" y="1930680"/>
            <a:ext cx="472392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180" name="PlaceHolder 3"/>
          <p:cNvSpPr>
            <a:spLocks noGrp="1"/>
          </p:cNvSpPr>
          <p:nvPr>
            <p:ph/>
          </p:nvPr>
        </p:nvSpPr>
        <p:spPr>
          <a:xfrm>
            <a:off x="520920" y="4277520"/>
            <a:ext cx="472392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5" name="PlaceHolder 4"/>
          <p:cNvSpPr>
            <a:spLocks noGrp="1"/>
          </p:cNvSpPr>
          <p:nvPr>
            <p:ph type="ftr" idx="9"/>
          </p:nvPr>
        </p:nvSpPr>
        <p:spPr/>
        <p:txBody>
          <a:bodyPr/>
          <a:lstStyle/>
          <a:p>
            <a:r>
              <a:t>Footer</a:t>
            </a:r>
          </a:p>
        </p:txBody>
      </p:sp>
      <p:sp>
        <p:nvSpPr>
          <p:cNvPr id="6" name="PlaceHolder 5"/>
          <p:cNvSpPr>
            <a:spLocks noGrp="1"/>
          </p:cNvSpPr>
          <p:nvPr>
            <p:ph type="sldNum" idx="8"/>
          </p:nvPr>
        </p:nvSpPr>
        <p:spPr/>
        <p:txBody>
          <a:bodyPr/>
          <a:lstStyle/>
          <a:p>
            <a:fld id="{A01A09DD-84A3-4A85-B454-91D02E27D776}" type="slidenum">
              <a:t>‹#›</a:t>
            </a:fld>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181" name="PlaceHolder 1"/>
          <p:cNvSpPr>
            <a:spLocks noGrp="1"/>
          </p:cNvSpPr>
          <p:nvPr>
            <p:ph type="title"/>
          </p:nvPr>
        </p:nvSpPr>
        <p:spPr>
          <a:xfrm>
            <a:off x="887760" y="655560"/>
            <a:ext cx="7406280" cy="718200"/>
          </a:xfrm>
          <a:prstGeom prst="rect">
            <a:avLst/>
          </a:prstGeom>
          <a:noFill/>
          <a:ln w="0">
            <a:noFill/>
          </a:ln>
        </p:spPr>
        <p:txBody>
          <a:bodyPr lIns="0" tIns="0" rIns="0" bIns="0" anchor="ctr">
            <a:noAutofit/>
          </a:bodyPr>
          <a:lstStyle/>
          <a:p>
            <a:endParaRPr lang="en-US" sz="1800" b="0" strike="noStrike" spc="-1">
              <a:solidFill>
                <a:srgbClr val="000000"/>
              </a:solidFill>
              <a:latin typeface="Calibri"/>
            </a:endParaRPr>
          </a:p>
        </p:txBody>
      </p:sp>
      <p:sp>
        <p:nvSpPr>
          <p:cNvPr id="182" name="PlaceHolder 2"/>
          <p:cNvSpPr>
            <a:spLocks noGrp="1"/>
          </p:cNvSpPr>
          <p:nvPr>
            <p:ph/>
          </p:nvPr>
        </p:nvSpPr>
        <p:spPr>
          <a:xfrm>
            <a:off x="520920" y="1930680"/>
            <a:ext cx="230508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183" name="PlaceHolder 3"/>
          <p:cNvSpPr>
            <a:spLocks noGrp="1"/>
          </p:cNvSpPr>
          <p:nvPr>
            <p:ph/>
          </p:nvPr>
        </p:nvSpPr>
        <p:spPr>
          <a:xfrm>
            <a:off x="2941560" y="1930680"/>
            <a:ext cx="230508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184" name="PlaceHolder 4"/>
          <p:cNvSpPr>
            <a:spLocks noGrp="1"/>
          </p:cNvSpPr>
          <p:nvPr>
            <p:ph/>
          </p:nvPr>
        </p:nvSpPr>
        <p:spPr>
          <a:xfrm>
            <a:off x="520920" y="4277520"/>
            <a:ext cx="230508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185" name="PlaceHolder 5"/>
          <p:cNvSpPr>
            <a:spLocks noGrp="1"/>
          </p:cNvSpPr>
          <p:nvPr>
            <p:ph/>
          </p:nvPr>
        </p:nvSpPr>
        <p:spPr>
          <a:xfrm>
            <a:off x="2941560" y="4277520"/>
            <a:ext cx="230508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7" name="PlaceHolder 6"/>
          <p:cNvSpPr>
            <a:spLocks noGrp="1"/>
          </p:cNvSpPr>
          <p:nvPr>
            <p:ph type="ftr" idx="9"/>
          </p:nvPr>
        </p:nvSpPr>
        <p:spPr/>
        <p:txBody>
          <a:bodyPr/>
          <a:lstStyle/>
          <a:p>
            <a:r>
              <a:t>Footer</a:t>
            </a:r>
          </a:p>
        </p:txBody>
      </p:sp>
      <p:sp>
        <p:nvSpPr>
          <p:cNvPr id="8" name="PlaceHolder 7"/>
          <p:cNvSpPr>
            <a:spLocks noGrp="1"/>
          </p:cNvSpPr>
          <p:nvPr>
            <p:ph type="sldNum" idx="8"/>
          </p:nvPr>
        </p:nvSpPr>
        <p:spPr/>
        <p:txBody>
          <a:bodyPr/>
          <a:lstStyle/>
          <a:p>
            <a:fld id="{2158F321-196E-4B1A-9391-03470B144E76}" type="slidenum">
              <a:t>‹#›</a:t>
            </a:fld>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186" name="PlaceHolder 1"/>
          <p:cNvSpPr>
            <a:spLocks noGrp="1"/>
          </p:cNvSpPr>
          <p:nvPr>
            <p:ph type="title"/>
          </p:nvPr>
        </p:nvSpPr>
        <p:spPr>
          <a:xfrm>
            <a:off x="887760" y="655560"/>
            <a:ext cx="7406280" cy="718200"/>
          </a:xfrm>
          <a:prstGeom prst="rect">
            <a:avLst/>
          </a:prstGeom>
          <a:noFill/>
          <a:ln w="0">
            <a:noFill/>
          </a:ln>
        </p:spPr>
        <p:txBody>
          <a:bodyPr lIns="0" tIns="0" rIns="0" bIns="0" anchor="ctr">
            <a:noAutofit/>
          </a:bodyPr>
          <a:lstStyle/>
          <a:p>
            <a:endParaRPr lang="en-US" sz="1800" b="0" strike="noStrike" spc="-1">
              <a:solidFill>
                <a:srgbClr val="000000"/>
              </a:solidFill>
              <a:latin typeface="Calibri"/>
            </a:endParaRPr>
          </a:p>
        </p:txBody>
      </p:sp>
      <p:sp>
        <p:nvSpPr>
          <p:cNvPr id="187" name="PlaceHolder 2"/>
          <p:cNvSpPr>
            <a:spLocks noGrp="1"/>
          </p:cNvSpPr>
          <p:nvPr>
            <p:ph/>
          </p:nvPr>
        </p:nvSpPr>
        <p:spPr>
          <a:xfrm>
            <a:off x="520920" y="1930680"/>
            <a:ext cx="152100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188" name="PlaceHolder 3"/>
          <p:cNvSpPr>
            <a:spLocks noGrp="1"/>
          </p:cNvSpPr>
          <p:nvPr>
            <p:ph/>
          </p:nvPr>
        </p:nvSpPr>
        <p:spPr>
          <a:xfrm>
            <a:off x="2118240" y="1930680"/>
            <a:ext cx="152100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189" name="PlaceHolder 4"/>
          <p:cNvSpPr>
            <a:spLocks noGrp="1"/>
          </p:cNvSpPr>
          <p:nvPr>
            <p:ph/>
          </p:nvPr>
        </p:nvSpPr>
        <p:spPr>
          <a:xfrm>
            <a:off x="3715920" y="1930680"/>
            <a:ext cx="152100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190" name="PlaceHolder 5"/>
          <p:cNvSpPr>
            <a:spLocks noGrp="1"/>
          </p:cNvSpPr>
          <p:nvPr>
            <p:ph/>
          </p:nvPr>
        </p:nvSpPr>
        <p:spPr>
          <a:xfrm>
            <a:off x="520920" y="4277520"/>
            <a:ext cx="152100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191" name="PlaceHolder 6"/>
          <p:cNvSpPr>
            <a:spLocks noGrp="1"/>
          </p:cNvSpPr>
          <p:nvPr>
            <p:ph/>
          </p:nvPr>
        </p:nvSpPr>
        <p:spPr>
          <a:xfrm>
            <a:off x="2118240" y="4277520"/>
            <a:ext cx="152100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192" name="PlaceHolder 7"/>
          <p:cNvSpPr>
            <a:spLocks noGrp="1"/>
          </p:cNvSpPr>
          <p:nvPr>
            <p:ph/>
          </p:nvPr>
        </p:nvSpPr>
        <p:spPr>
          <a:xfrm>
            <a:off x="3715920" y="4277520"/>
            <a:ext cx="152100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9" name="PlaceHolder 8"/>
          <p:cNvSpPr>
            <a:spLocks noGrp="1"/>
          </p:cNvSpPr>
          <p:nvPr>
            <p:ph type="ftr" idx="9"/>
          </p:nvPr>
        </p:nvSpPr>
        <p:spPr/>
        <p:txBody>
          <a:bodyPr/>
          <a:lstStyle/>
          <a:p>
            <a:r>
              <a:t>Footer</a:t>
            </a:r>
          </a:p>
        </p:txBody>
      </p:sp>
      <p:sp>
        <p:nvSpPr>
          <p:cNvPr id="10" name="PlaceHolder 9"/>
          <p:cNvSpPr>
            <a:spLocks noGrp="1"/>
          </p:cNvSpPr>
          <p:nvPr>
            <p:ph type="sldNum" idx="8"/>
          </p:nvPr>
        </p:nvSpPr>
        <p:spPr/>
        <p:txBody>
          <a:bodyPr/>
          <a:lstStyle/>
          <a:p>
            <a:fld id="{D30865CE-02B6-4A9D-BA11-E1FAD7C6D096}" type="slidenum">
              <a:t>‹#›</a:t>
            </a:fld>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
        <p:nvSpPr>
          <p:cNvPr id="2" name="PlaceHolder 1"/>
          <p:cNvSpPr>
            <a:spLocks noGrp="1"/>
          </p:cNvSpPr>
          <p:nvPr>
            <p:ph type="ftr" idx="11"/>
          </p:nvPr>
        </p:nvSpPr>
        <p:spPr/>
        <p:txBody>
          <a:bodyPr/>
          <a:lstStyle/>
          <a:p>
            <a:r>
              <a:t>Footer</a:t>
            </a:r>
          </a:p>
        </p:txBody>
      </p:sp>
      <p:sp>
        <p:nvSpPr>
          <p:cNvPr id="3" name="PlaceHolder 2"/>
          <p:cNvSpPr>
            <a:spLocks noGrp="1"/>
          </p:cNvSpPr>
          <p:nvPr>
            <p:ph type="sldNum" idx="10"/>
          </p:nvPr>
        </p:nvSpPr>
        <p:spPr/>
        <p:txBody>
          <a:bodyPr/>
          <a:lstStyle/>
          <a:p>
            <a:fld id="{5B05733F-643F-4CC6-9917-AD1AD77E2553}" type="slidenum">
              <a:t>‹#›</a:t>
            </a:fld>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204" name="PlaceHolder 1"/>
          <p:cNvSpPr>
            <a:spLocks noGrp="1"/>
          </p:cNvSpPr>
          <p:nvPr>
            <p:ph type="title"/>
          </p:nvPr>
        </p:nvSpPr>
        <p:spPr>
          <a:xfrm>
            <a:off x="887760" y="655560"/>
            <a:ext cx="7406280" cy="718200"/>
          </a:xfrm>
          <a:prstGeom prst="rect">
            <a:avLst/>
          </a:prstGeom>
          <a:noFill/>
          <a:ln w="0">
            <a:noFill/>
          </a:ln>
        </p:spPr>
        <p:txBody>
          <a:bodyPr lIns="0" tIns="0" rIns="0" bIns="0" anchor="ctr">
            <a:noAutofit/>
          </a:bodyPr>
          <a:lstStyle/>
          <a:p>
            <a:endParaRPr lang="en-US" sz="1800" b="0" strike="noStrike" spc="-1">
              <a:solidFill>
                <a:srgbClr val="000000"/>
              </a:solidFill>
              <a:latin typeface="Calibri"/>
            </a:endParaRPr>
          </a:p>
        </p:txBody>
      </p:sp>
      <p:sp>
        <p:nvSpPr>
          <p:cNvPr id="205" name="PlaceHolder 2"/>
          <p:cNvSpPr>
            <a:spLocks noGrp="1"/>
          </p:cNvSpPr>
          <p:nvPr>
            <p:ph type="subTitle"/>
          </p:nvPr>
        </p:nvSpPr>
        <p:spPr>
          <a:xfrm>
            <a:off x="520920" y="1930680"/>
            <a:ext cx="4723920" cy="4492440"/>
          </a:xfrm>
          <a:prstGeom prst="rect">
            <a:avLst/>
          </a:prstGeom>
          <a:noFill/>
          <a:ln w="0">
            <a:noFill/>
          </a:ln>
        </p:spPr>
        <p:txBody>
          <a:bodyPr lIns="0" tIns="0" rIns="0" bIns="0" anchor="ctr">
            <a:noAutofit/>
          </a:bodyPr>
          <a:lstStyle/>
          <a:p>
            <a:pPr algn="ctr">
              <a:buNone/>
            </a:pPr>
            <a:endParaRPr lang="en-US" sz="3200" b="0" strike="noStrike" spc="-1">
              <a:solidFill>
                <a:srgbClr val="000000"/>
              </a:solidFill>
              <a:latin typeface="Calibri"/>
            </a:endParaRPr>
          </a:p>
        </p:txBody>
      </p:sp>
      <p:sp>
        <p:nvSpPr>
          <p:cNvPr id="4" name="PlaceHolder 3"/>
          <p:cNvSpPr>
            <a:spLocks noGrp="1"/>
          </p:cNvSpPr>
          <p:nvPr>
            <p:ph type="ftr" idx="11"/>
          </p:nvPr>
        </p:nvSpPr>
        <p:spPr/>
        <p:txBody>
          <a:bodyPr/>
          <a:lstStyle/>
          <a:p>
            <a:r>
              <a:t>Footer</a:t>
            </a:r>
          </a:p>
        </p:txBody>
      </p:sp>
      <p:sp>
        <p:nvSpPr>
          <p:cNvPr id="5" name="PlaceHolder 4"/>
          <p:cNvSpPr>
            <a:spLocks noGrp="1"/>
          </p:cNvSpPr>
          <p:nvPr>
            <p:ph type="sldNum" idx="10"/>
          </p:nvPr>
        </p:nvSpPr>
        <p:spPr/>
        <p:txBody>
          <a:bodyPr/>
          <a:lstStyle/>
          <a:p>
            <a:fld id="{DEB479C0-16EB-4728-AB10-C5379520FB98}" type="slidenum">
              <a:t>‹#›</a:t>
            </a:fld>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206" name="PlaceHolder 1"/>
          <p:cNvSpPr>
            <a:spLocks noGrp="1"/>
          </p:cNvSpPr>
          <p:nvPr>
            <p:ph type="title"/>
          </p:nvPr>
        </p:nvSpPr>
        <p:spPr>
          <a:xfrm>
            <a:off x="887760" y="655560"/>
            <a:ext cx="7406280" cy="718200"/>
          </a:xfrm>
          <a:prstGeom prst="rect">
            <a:avLst/>
          </a:prstGeom>
          <a:noFill/>
          <a:ln w="0">
            <a:noFill/>
          </a:ln>
        </p:spPr>
        <p:txBody>
          <a:bodyPr lIns="0" tIns="0" rIns="0" bIns="0" anchor="ctr">
            <a:noAutofit/>
          </a:bodyPr>
          <a:lstStyle/>
          <a:p>
            <a:endParaRPr lang="en-US" sz="1800" b="0" strike="noStrike" spc="-1">
              <a:solidFill>
                <a:srgbClr val="000000"/>
              </a:solidFill>
              <a:latin typeface="Calibri"/>
            </a:endParaRPr>
          </a:p>
        </p:txBody>
      </p:sp>
      <p:sp>
        <p:nvSpPr>
          <p:cNvPr id="207" name="PlaceHolder 2"/>
          <p:cNvSpPr>
            <a:spLocks noGrp="1"/>
          </p:cNvSpPr>
          <p:nvPr>
            <p:ph/>
          </p:nvPr>
        </p:nvSpPr>
        <p:spPr>
          <a:xfrm>
            <a:off x="520920" y="1930680"/>
            <a:ext cx="4723920" cy="449244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4" name="PlaceHolder 3"/>
          <p:cNvSpPr>
            <a:spLocks noGrp="1"/>
          </p:cNvSpPr>
          <p:nvPr>
            <p:ph type="ftr" idx="11"/>
          </p:nvPr>
        </p:nvSpPr>
        <p:spPr/>
        <p:txBody>
          <a:bodyPr/>
          <a:lstStyle/>
          <a:p>
            <a:r>
              <a:t>Footer</a:t>
            </a:r>
          </a:p>
        </p:txBody>
      </p:sp>
      <p:sp>
        <p:nvSpPr>
          <p:cNvPr id="5" name="PlaceHolder 4"/>
          <p:cNvSpPr>
            <a:spLocks noGrp="1"/>
          </p:cNvSpPr>
          <p:nvPr>
            <p:ph type="sldNum" idx="10"/>
          </p:nvPr>
        </p:nvSpPr>
        <p:spPr/>
        <p:txBody>
          <a:bodyPr/>
          <a:lstStyle/>
          <a:p>
            <a:fld id="{C10A9976-AA16-4BAE-A782-490EE109C81C}" type="slidenum">
              <a:t>‹#›</a:t>
            </a:fld>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208" name="PlaceHolder 1"/>
          <p:cNvSpPr>
            <a:spLocks noGrp="1"/>
          </p:cNvSpPr>
          <p:nvPr>
            <p:ph type="title"/>
          </p:nvPr>
        </p:nvSpPr>
        <p:spPr>
          <a:xfrm>
            <a:off x="887760" y="655560"/>
            <a:ext cx="7406280" cy="718200"/>
          </a:xfrm>
          <a:prstGeom prst="rect">
            <a:avLst/>
          </a:prstGeom>
          <a:noFill/>
          <a:ln w="0">
            <a:noFill/>
          </a:ln>
        </p:spPr>
        <p:txBody>
          <a:bodyPr lIns="0" tIns="0" rIns="0" bIns="0" anchor="ctr">
            <a:noAutofit/>
          </a:bodyPr>
          <a:lstStyle/>
          <a:p>
            <a:endParaRPr lang="en-US" sz="1800" b="0" strike="noStrike" spc="-1">
              <a:solidFill>
                <a:srgbClr val="000000"/>
              </a:solidFill>
              <a:latin typeface="Calibri"/>
            </a:endParaRPr>
          </a:p>
        </p:txBody>
      </p:sp>
      <p:sp>
        <p:nvSpPr>
          <p:cNvPr id="209" name="PlaceHolder 2"/>
          <p:cNvSpPr>
            <a:spLocks noGrp="1"/>
          </p:cNvSpPr>
          <p:nvPr>
            <p:ph/>
          </p:nvPr>
        </p:nvSpPr>
        <p:spPr>
          <a:xfrm>
            <a:off x="520920" y="1930680"/>
            <a:ext cx="2305080" cy="449244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210" name="PlaceHolder 3"/>
          <p:cNvSpPr>
            <a:spLocks noGrp="1"/>
          </p:cNvSpPr>
          <p:nvPr>
            <p:ph/>
          </p:nvPr>
        </p:nvSpPr>
        <p:spPr>
          <a:xfrm>
            <a:off x="2941560" y="1930680"/>
            <a:ext cx="2305080" cy="449244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5" name="PlaceHolder 4"/>
          <p:cNvSpPr>
            <a:spLocks noGrp="1"/>
          </p:cNvSpPr>
          <p:nvPr>
            <p:ph type="ftr" idx="11"/>
          </p:nvPr>
        </p:nvSpPr>
        <p:spPr/>
        <p:txBody>
          <a:bodyPr/>
          <a:lstStyle/>
          <a:p>
            <a:r>
              <a:t>Footer</a:t>
            </a:r>
          </a:p>
        </p:txBody>
      </p:sp>
      <p:sp>
        <p:nvSpPr>
          <p:cNvPr id="6" name="PlaceHolder 5"/>
          <p:cNvSpPr>
            <a:spLocks noGrp="1"/>
          </p:cNvSpPr>
          <p:nvPr>
            <p:ph type="sldNum" idx="10"/>
          </p:nvPr>
        </p:nvSpPr>
        <p:spPr/>
        <p:txBody>
          <a:bodyPr/>
          <a:lstStyle/>
          <a:p>
            <a:fld id="{5D261836-9DB3-4206-8677-1B3437F9F347}" type="slidenum">
              <a:t>‹#›</a:t>
            </a:fld>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11" name="PlaceHolder 1"/>
          <p:cNvSpPr>
            <a:spLocks noGrp="1"/>
          </p:cNvSpPr>
          <p:nvPr>
            <p:ph type="title"/>
          </p:nvPr>
        </p:nvSpPr>
        <p:spPr>
          <a:xfrm>
            <a:off x="887760" y="655560"/>
            <a:ext cx="7406280" cy="718200"/>
          </a:xfrm>
          <a:prstGeom prst="rect">
            <a:avLst/>
          </a:prstGeom>
          <a:noFill/>
          <a:ln w="0">
            <a:noFill/>
          </a:ln>
        </p:spPr>
        <p:txBody>
          <a:bodyPr lIns="0" tIns="0" rIns="0" bIns="0" anchor="ctr">
            <a:noAutofit/>
          </a:bodyPr>
          <a:lstStyle/>
          <a:p>
            <a:endParaRPr lang="en-US" sz="1800" b="0" strike="noStrike" spc="-1">
              <a:solidFill>
                <a:srgbClr val="000000"/>
              </a:solidFill>
              <a:latin typeface="Calibri"/>
            </a:endParaRPr>
          </a:p>
        </p:txBody>
      </p:sp>
      <p:sp>
        <p:nvSpPr>
          <p:cNvPr id="3" name="PlaceHolder 2"/>
          <p:cNvSpPr>
            <a:spLocks noGrp="1"/>
          </p:cNvSpPr>
          <p:nvPr>
            <p:ph type="ftr" idx="11"/>
          </p:nvPr>
        </p:nvSpPr>
        <p:spPr/>
        <p:txBody>
          <a:bodyPr/>
          <a:lstStyle/>
          <a:p>
            <a:r>
              <a:t>Footer</a:t>
            </a:r>
          </a:p>
        </p:txBody>
      </p:sp>
      <p:sp>
        <p:nvSpPr>
          <p:cNvPr id="4" name="PlaceHolder 3"/>
          <p:cNvSpPr>
            <a:spLocks noGrp="1"/>
          </p:cNvSpPr>
          <p:nvPr>
            <p:ph type="sldNum" idx="10"/>
          </p:nvPr>
        </p:nvSpPr>
        <p:spPr/>
        <p:txBody>
          <a:bodyPr/>
          <a:lstStyle/>
          <a:p>
            <a:fld id="{47F371CA-47EC-4AA5-905E-A87CEA7C1679}" type="slidenum">
              <a:t>‹#›</a:t>
            </a:fld>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212" name="PlaceHolder 1"/>
          <p:cNvSpPr>
            <a:spLocks noGrp="1"/>
          </p:cNvSpPr>
          <p:nvPr>
            <p:ph type="subTitle"/>
          </p:nvPr>
        </p:nvSpPr>
        <p:spPr>
          <a:xfrm>
            <a:off x="887760" y="655560"/>
            <a:ext cx="7406280" cy="3330360"/>
          </a:xfrm>
          <a:prstGeom prst="rect">
            <a:avLst/>
          </a:prstGeom>
          <a:noFill/>
          <a:ln w="0">
            <a:noFill/>
          </a:ln>
        </p:spPr>
        <p:txBody>
          <a:bodyPr lIns="0" tIns="0" rIns="0" bIns="0" anchor="ctr">
            <a:noAutofit/>
          </a:bodyPr>
          <a:lstStyle/>
          <a:p>
            <a:pPr algn="ctr">
              <a:buNone/>
            </a:pPr>
            <a:endParaRPr lang="en-US" sz="3200" b="0" strike="noStrike" spc="-1">
              <a:solidFill>
                <a:srgbClr val="000000"/>
              </a:solidFill>
              <a:latin typeface="Calibri"/>
            </a:endParaRPr>
          </a:p>
        </p:txBody>
      </p:sp>
      <p:sp>
        <p:nvSpPr>
          <p:cNvPr id="3" name="PlaceHolder 2"/>
          <p:cNvSpPr>
            <a:spLocks noGrp="1"/>
          </p:cNvSpPr>
          <p:nvPr>
            <p:ph type="ftr" idx="11"/>
          </p:nvPr>
        </p:nvSpPr>
        <p:spPr/>
        <p:txBody>
          <a:bodyPr/>
          <a:lstStyle/>
          <a:p>
            <a:r>
              <a:t>Footer</a:t>
            </a:r>
          </a:p>
        </p:txBody>
      </p:sp>
      <p:sp>
        <p:nvSpPr>
          <p:cNvPr id="4" name="PlaceHolder 3"/>
          <p:cNvSpPr>
            <a:spLocks noGrp="1"/>
          </p:cNvSpPr>
          <p:nvPr>
            <p:ph type="sldNum" idx="10"/>
          </p:nvPr>
        </p:nvSpPr>
        <p:spPr/>
        <p:txBody>
          <a:bodyPr/>
          <a:lstStyle/>
          <a:p>
            <a:fld id="{BB8AE24F-B0C6-45EA-94E8-88733B5C25B4}" type="slidenum">
              <a:t>‹#›</a:t>
            </a:fld>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213" name="PlaceHolder 1"/>
          <p:cNvSpPr>
            <a:spLocks noGrp="1"/>
          </p:cNvSpPr>
          <p:nvPr>
            <p:ph type="title"/>
          </p:nvPr>
        </p:nvSpPr>
        <p:spPr>
          <a:xfrm>
            <a:off x="887760" y="655560"/>
            <a:ext cx="7406280" cy="718200"/>
          </a:xfrm>
          <a:prstGeom prst="rect">
            <a:avLst/>
          </a:prstGeom>
          <a:noFill/>
          <a:ln w="0">
            <a:noFill/>
          </a:ln>
        </p:spPr>
        <p:txBody>
          <a:bodyPr lIns="0" tIns="0" rIns="0" bIns="0" anchor="ctr">
            <a:noAutofit/>
          </a:bodyPr>
          <a:lstStyle/>
          <a:p>
            <a:endParaRPr lang="en-US" sz="1800" b="0" strike="noStrike" spc="-1">
              <a:solidFill>
                <a:srgbClr val="000000"/>
              </a:solidFill>
              <a:latin typeface="Calibri"/>
            </a:endParaRPr>
          </a:p>
        </p:txBody>
      </p:sp>
      <p:sp>
        <p:nvSpPr>
          <p:cNvPr id="214" name="PlaceHolder 2"/>
          <p:cNvSpPr>
            <a:spLocks noGrp="1"/>
          </p:cNvSpPr>
          <p:nvPr>
            <p:ph/>
          </p:nvPr>
        </p:nvSpPr>
        <p:spPr>
          <a:xfrm>
            <a:off x="520920" y="1930680"/>
            <a:ext cx="230508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215" name="PlaceHolder 3"/>
          <p:cNvSpPr>
            <a:spLocks noGrp="1"/>
          </p:cNvSpPr>
          <p:nvPr>
            <p:ph/>
          </p:nvPr>
        </p:nvSpPr>
        <p:spPr>
          <a:xfrm>
            <a:off x="2941560" y="1930680"/>
            <a:ext cx="2305080" cy="449244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216" name="PlaceHolder 4"/>
          <p:cNvSpPr>
            <a:spLocks noGrp="1"/>
          </p:cNvSpPr>
          <p:nvPr>
            <p:ph/>
          </p:nvPr>
        </p:nvSpPr>
        <p:spPr>
          <a:xfrm>
            <a:off x="520920" y="4277520"/>
            <a:ext cx="230508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6" name="PlaceHolder 5"/>
          <p:cNvSpPr>
            <a:spLocks noGrp="1"/>
          </p:cNvSpPr>
          <p:nvPr>
            <p:ph type="ftr" idx="11"/>
          </p:nvPr>
        </p:nvSpPr>
        <p:spPr/>
        <p:txBody>
          <a:bodyPr/>
          <a:lstStyle/>
          <a:p>
            <a:r>
              <a:t>Footer</a:t>
            </a:r>
          </a:p>
        </p:txBody>
      </p:sp>
      <p:sp>
        <p:nvSpPr>
          <p:cNvPr id="7" name="PlaceHolder 6"/>
          <p:cNvSpPr>
            <a:spLocks noGrp="1"/>
          </p:cNvSpPr>
          <p:nvPr>
            <p:ph type="sldNum" idx="10"/>
          </p:nvPr>
        </p:nvSpPr>
        <p:spPr/>
        <p:txBody>
          <a:bodyPr/>
          <a:lstStyle/>
          <a:p>
            <a:fld id="{A3C37D90-0BDD-44A9-AFD9-1D57C24B62C3}" type="slidenum">
              <a:t>‹#›</a:t>
            </a:fld>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17" name="PlaceHolder 1"/>
          <p:cNvSpPr>
            <a:spLocks noGrp="1"/>
          </p:cNvSpPr>
          <p:nvPr>
            <p:ph type="title"/>
          </p:nvPr>
        </p:nvSpPr>
        <p:spPr>
          <a:xfrm>
            <a:off x="887760" y="655560"/>
            <a:ext cx="7406280" cy="718200"/>
          </a:xfrm>
          <a:prstGeom prst="rect">
            <a:avLst/>
          </a:prstGeom>
          <a:noFill/>
          <a:ln w="0">
            <a:noFill/>
          </a:ln>
        </p:spPr>
        <p:txBody>
          <a:bodyPr lIns="0" tIns="0" rIns="0" bIns="0" anchor="ctr">
            <a:noAutofit/>
          </a:bodyPr>
          <a:lstStyle/>
          <a:p>
            <a:endParaRPr lang="en-US" sz="1800" b="0" strike="noStrike" spc="-1">
              <a:solidFill>
                <a:srgbClr val="000000"/>
              </a:solidFill>
              <a:latin typeface="Calibri"/>
            </a:endParaRPr>
          </a:p>
        </p:txBody>
      </p:sp>
      <p:sp>
        <p:nvSpPr>
          <p:cNvPr id="218" name="PlaceHolder 2"/>
          <p:cNvSpPr>
            <a:spLocks noGrp="1"/>
          </p:cNvSpPr>
          <p:nvPr>
            <p:ph/>
          </p:nvPr>
        </p:nvSpPr>
        <p:spPr>
          <a:xfrm>
            <a:off x="520920" y="1930680"/>
            <a:ext cx="2305080" cy="449244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219" name="PlaceHolder 3"/>
          <p:cNvSpPr>
            <a:spLocks noGrp="1"/>
          </p:cNvSpPr>
          <p:nvPr>
            <p:ph/>
          </p:nvPr>
        </p:nvSpPr>
        <p:spPr>
          <a:xfrm>
            <a:off x="2941560" y="1930680"/>
            <a:ext cx="230508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220" name="PlaceHolder 4"/>
          <p:cNvSpPr>
            <a:spLocks noGrp="1"/>
          </p:cNvSpPr>
          <p:nvPr>
            <p:ph/>
          </p:nvPr>
        </p:nvSpPr>
        <p:spPr>
          <a:xfrm>
            <a:off x="2941560" y="4277520"/>
            <a:ext cx="230508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6" name="PlaceHolder 5"/>
          <p:cNvSpPr>
            <a:spLocks noGrp="1"/>
          </p:cNvSpPr>
          <p:nvPr>
            <p:ph type="ftr" idx="11"/>
          </p:nvPr>
        </p:nvSpPr>
        <p:spPr/>
        <p:txBody>
          <a:bodyPr/>
          <a:lstStyle/>
          <a:p>
            <a:r>
              <a:t>Footer</a:t>
            </a:r>
          </a:p>
        </p:txBody>
      </p:sp>
      <p:sp>
        <p:nvSpPr>
          <p:cNvPr id="7" name="PlaceHolder 6"/>
          <p:cNvSpPr>
            <a:spLocks noGrp="1"/>
          </p:cNvSpPr>
          <p:nvPr>
            <p:ph type="sldNum" idx="10"/>
          </p:nvPr>
        </p:nvSpPr>
        <p:spPr/>
        <p:txBody>
          <a:bodyPr/>
          <a:lstStyle/>
          <a:p>
            <a:fld id="{5278A939-6D83-46DC-93CD-512865956EC5}" type="slidenum">
              <a:t>‹#›</a:t>
            </a:fld>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221" name="PlaceHolder 1"/>
          <p:cNvSpPr>
            <a:spLocks noGrp="1"/>
          </p:cNvSpPr>
          <p:nvPr>
            <p:ph type="title"/>
          </p:nvPr>
        </p:nvSpPr>
        <p:spPr>
          <a:xfrm>
            <a:off x="887760" y="655560"/>
            <a:ext cx="7406280" cy="718200"/>
          </a:xfrm>
          <a:prstGeom prst="rect">
            <a:avLst/>
          </a:prstGeom>
          <a:noFill/>
          <a:ln w="0">
            <a:noFill/>
          </a:ln>
        </p:spPr>
        <p:txBody>
          <a:bodyPr lIns="0" tIns="0" rIns="0" bIns="0" anchor="ctr">
            <a:noAutofit/>
          </a:bodyPr>
          <a:lstStyle/>
          <a:p>
            <a:endParaRPr lang="en-US" sz="1800" b="0" strike="noStrike" spc="-1">
              <a:solidFill>
                <a:srgbClr val="000000"/>
              </a:solidFill>
              <a:latin typeface="Calibri"/>
            </a:endParaRPr>
          </a:p>
        </p:txBody>
      </p:sp>
      <p:sp>
        <p:nvSpPr>
          <p:cNvPr id="222" name="PlaceHolder 2"/>
          <p:cNvSpPr>
            <a:spLocks noGrp="1"/>
          </p:cNvSpPr>
          <p:nvPr>
            <p:ph/>
          </p:nvPr>
        </p:nvSpPr>
        <p:spPr>
          <a:xfrm>
            <a:off x="520920" y="1930680"/>
            <a:ext cx="230508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223" name="PlaceHolder 3"/>
          <p:cNvSpPr>
            <a:spLocks noGrp="1"/>
          </p:cNvSpPr>
          <p:nvPr>
            <p:ph/>
          </p:nvPr>
        </p:nvSpPr>
        <p:spPr>
          <a:xfrm>
            <a:off x="2941560" y="1930680"/>
            <a:ext cx="230508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224" name="PlaceHolder 4"/>
          <p:cNvSpPr>
            <a:spLocks noGrp="1"/>
          </p:cNvSpPr>
          <p:nvPr>
            <p:ph/>
          </p:nvPr>
        </p:nvSpPr>
        <p:spPr>
          <a:xfrm>
            <a:off x="520920" y="4277520"/>
            <a:ext cx="472392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6" name="PlaceHolder 5"/>
          <p:cNvSpPr>
            <a:spLocks noGrp="1"/>
          </p:cNvSpPr>
          <p:nvPr>
            <p:ph type="ftr" idx="11"/>
          </p:nvPr>
        </p:nvSpPr>
        <p:spPr/>
        <p:txBody>
          <a:bodyPr/>
          <a:lstStyle/>
          <a:p>
            <a:r>
              <a:t>Footer</a:t>
            </a:r>
          </a:p>
        </p:txBody>
      </p:sp>
      <p:sp>
        <p:nvSpPr>
          <p:cNvPr id="7" name="PlaceHolder 6"/>
          <p:cNvSpPr>
            <a:spLocks noGrp="1"/>
          </p:cNvSpPr>
          <p:nvPr>
            <p:ph type="sldNum" idx="10"/>
          </p:nvPr>
        </p:nvSpPr>
        <p:spPr/>
        <p:txBody>
          <a:bodyPr/>
          <a:lstStyle/>
          <a:p>
            <a:fld id="{11B1DE9F-71C5-4258-BEC8-7D20978E9DEA}" type="slidenum">
              <a:t>‹#›</a:t>
            </a:fld>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25" name="PlaceHolder 1"/>
          <p:cNvSpPr>
            <a:spLocks noGrp="1"/>
          </p:cNvSpPr>
          <p:nvPr>
            <p:ph type="title"/>
          </p:nvPr>
        </p:nvSpPr>
        <p:spPr>
          <a:xfrm>
            <a:off x="887760" y="655560"/>
            <a:ext cx="7406280" cy="718200"/>
          </a:xfrm>
          <a:prstGeom prst="rect">
            <a:avLst/>
          </a:prstGeom>
          <a:noFill/>
          <a:ln w="0">
            <a:noFill/>
          </a:ln>
        </p:spPr>
        <p:txBody>
          <a:bodyPr lIns="0" tIns="0" rIns="0" bIns="0" anchor="ctr">
            <a:noAutofit/>
          </a:bodyPr>
          <a:lstStyle/>
          <a:p>
            <a:endParaRPr lang="en-US" sz="1800" b="0" strike="noStrike" spc="-1">
              <a:solidFill>
                <a:srgbClr val="000000"/>
              </a:solidFill>
              <a:latin typeface="Calibri"/>
            </a:endParaRPr>
          </a:p>
        </p:txBody>
      </p:sp>
      <p:sp>
        <p:nvSpPr>
          <p:cNvPr id="226" name="PlaceHolder 2"/>
          <p:cNvSpPr>
            <a:spLocks noGrp="1"/>
          </p:cNvSpPr>
          <p:nvPr>
            <p:ph/>
          </p:nvPr>
        </p:nvSpPr>
        <p:spPr>
          <a:xfrm>
            <a:off x="520920" y="1930680"/>
            <a:ext cx="472392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227" name="PlaceHolder 3"/>
          <p:cNvSpPr>
            <a:spLocks noGrp="1"/>
          </p:cNvSpPr>
          <p:nvPr>
            <p:ph/>
          </p:nvPr>
        </p:nvSpPr>
        <p:spPr>
          <a:xfrm>
            <a:off x="520920" y="4277520"/>
            <a:ext cx="472392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5" name="PlaceHolder 4"/>
          <p:cNvSpPr>
            <a:spLocks noGrp="1"/>
          </p:cNvSpPr>
          <p:nvPr>
            <p:ph type="ftr" idx="11"/>
          </p:nvPr>
        </p:nvSpPr>
        <p:spPr/>
        <p:txBody>
          <a:bodyPr/>
          <a:lstStyle/>
          <a:p>
            <a:r>
              <a:t>Footer</a:t>
            </a:r>
          </a:p>
        </p:txBody>
      </p:sp>
      <p:sp>
        <p:nvSpPr>
          <p:cNvPr id="6" name="PlaceHolder 5"/>
          <p:cNvSpPr>
            <a:spLocks noGrp="1"/>
          </p:cNvSpPr>
          <p:nvPr>
            <p:ph type="sldNum" idx="10"/>
          </p:nvPr>
        </p:nvSpPr>
        <p:spPr/>
        <p:txBody>
          <a:bodyPr/>
          <a:lstStyle/>
          <a:p>
            <a:fld id="{C1670E66-FF6D-465B-A3D9-797D15899EDA}" type="slidenum">
              <a:t>‹#›</a:t>
            </a:fld>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228" name="PlaceHolder 1"/>
          <p:cNvSpPr>
            <a:spLocks noGrp="1"/>
          </p:cNvSpPr>
          <p:nvPr>
            <p:ph type="title"/>
          </p:nvPr>
        </p:nvSpPr>
        <p:spPr>
          <a:xfrm>
            <a:off x="887760" y="655560"/>
            <a:ext cx="7406280" cy="718200"/>
          </a:xfrm>
          <a:prstGeom prst="rect">
            <a:avLst/>
          </a:prstGeom>
          <a:noFill/>
          <a:ln w="0">
            <a:noFill/>
          </a:ln>
        </p:spPr>
        <p:txBody>
          <a:bodyPr lIns="0" tIns="0" rIns="0" bIns="0" anchor="ctr">
            <a:noAutofit/>
          </a:bodyPr>
          <a:lstStyle/>
          <a:p>
            <a:endParaRPr lang="en-US" sz="1800" b="0" strike="noStrike" spc="-1">
              <a:solidFill>
                <a:srgbClr val="000000"/>
              </a:solidFill>
              <a:latin typeface="Calibri"/>
            </a:endParaRPr>
          </a:p>
        </p:txBody>
      </p:sp>
      <p:sp>
        <p:nvSpPr>
          <p:cNvPr id="229" name="PlaceHolder 2"/>
          <p:cNvSpPr>
            <a:spLocks noGrp="1"/>
          </p:cNvSpPr>
          <p:nvPr>
            <p:ph/>
          </p:nvPr>
        </p:nvSpPr>
        <p:spPr>
          <a:xfrm>
            <a:off x="520920" y="1930680"/>
            <a:ext cx="230508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230" name="PlaceHolder 3"/>
          <p:cNvSpPr>
            <a:spLocks noGrp="1"/>
          </p:cNvSpPr>
          <p:nvPr>
            <p:ph/>
          </p:nvPr>
        </p:nvSpPr>
        <p:spPr>
          <a:xfrm>
            <a:off x="2941560" y="1930680"/>
            <a:ext cx="230508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231" name="PlaceHolder 4"/>
          <p:cNvSpPr>
            <a:spLocks noGrp="1"/>
          </p:cNvSpPr>
          <p:nvPr>
            <p:ph/>
          </p:nvPr>
        </p:nvSpPr>
        <p:spPr>
          <a:xfrm>
            <a:off x="520920" y="4277520"/>
            <a:ext cx="230508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232" name="PlaceHolder 5"/>
          <p:cNvSpPr>
            <a:spLocks noGrp="1"/>
          </p:cNvSpPr>
          <p:nvPr>
            <p:ph/>
          </p:nvPr>
        </p:nvSpPr>
        <p:spPr>
          <a:xfrm>
            <a:off x="2941560" y="4277520"/>
            <a:ext cx="230508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7" name="PlaceHolder 6"/>
          <p:cNvSpPr>
            <a:spLocks noGrp="1"/>
          </p:cNvSpPr>
          <p:nvPr>
            <p:ph type="ftr" idx="11"/>
          </p:nvPr>
        </p:nvSpPr>
        <p:spPr/>
        <p:txBody>
          <a:bodyPr/>
          <a:lstStyle/>
          <a:p>
            <a:r>
              <a:t>Footer</a:t>
            </a:r>
          </a:p>
        </p:txBody>
      </p:sp>
      <p:sp>
        <p:nvSpPr>
          <p:cNvPr id="8" name="PlaceHolder 7"/>
          <p:cNvSpPr>
            <a:spLocks noGrp="1"/>
          </p:cNvSpPr>
          <p:nvPr>
            <p:ph type="sldNum" idx="10"/>
          </p:nvPr>
        </p:nvSpPr>
        <p:spPr/>
        <p:txBody>
          <a:bodyPr/>
          <a:lstStyle/>
          <a:p>
            <a:fld id="{E74FC7F0-C877-4513-A4F4-B6DD30D87721}" type="slidenum">
              <a:t>‹#›</a:t>
            </a:fld>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233" name="PlaceHolder 1"/>
          <p:cNvSpPr>
            <a:spLocks noGrp="1"/>
          </p:cNvSpPr>
          <p:nvPr>
            <p:ph type="title"/>
          </p:nvPr>
        </p:nvSpPr>
        <p:spPr>
          <a:xfrm>
            <a:off x="887760" y="655560"/>
            <a:ext cx="7406280" cy="718200"/>
          </a:xfrm>
          <a:prstGeom prst="rect">
            <a:avLst/>
          </a:prstGeom>
          <a:noFill/>
          <a:ln w="0">
            <a:noFill/>
          </a:ln>
        </p:spPr>
        <p:txBody>
          <a:bodyPr lIns="0" tIns="0" rIns="0" bIns="0" anchor="ctr">
            <a:noAutofit/>
          </a:bodyPr>
          <a:lstStyle/>
          <a:p>
            <a:endParaRPr lang="en-US" sz="1800" b="0" strike="noStrike" spc="-1">
              <a:solidFill>
                <a:srgbClr val="000000"/>
              </a:solidFill>
              <a:latin typeface="Calibri"/>
            </a:endParaRPr>
          </a:p>
        </p:txBody>
      </p:sp>
      <p:sp>
        <p:nvSpPr>
          <p:cNvPr id="234" name="PlaceHolder 2"/>
          <p:cNvSpPr>
            <a:spLocks noGrp="1"/>
          </p:cNvSpPr>
          <p:nvPr>
            <p:ph/>
          </p:nvPr>
        </p:nvSpPr>
        <p:spPr>
          <a:xfrm>
            <a:off x="520920" y="1930680"/>
            <a:ext cx="152100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235" name="PlaceHolder 3"/>
          <p:cNvSpPr>
            <a:spLocks noGrp="1"/>
          </p:cNvSpPr>
          <p:nvPr>
            <p:ph/>
          </p:nvPr>
        </p:nvSpPr>
        <p:spPr>
          <a:xfrm>
            <a:off x="2118240" y="1930680"/>
            <a:ext cx="152100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236" name="PlaceHolder 4"/>
          <p:cNvSpPr>
            <a:spLocks noGrp="1"/>
          </p:cNvSpPr>
          <p:nvPr>
            <p:ph/>
          </p:nvPr>
        </p:nvSpPr>
        <p:spPr>
          <a:xfrm>
            <a:off x="3715920" y="1930680"/>
            <a:ext cx="152100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237" name="PlaceHolder 5"/>
          <p:cNvSpPr>
            <a:spLocks noGrp="1"/>
          </p:cNvSpPr>
          <p:nvPr>
            <p:ph/>
          </p:nvPr>
        </p:nvSpPr>
        <p:spPr>
          <a:xfrm>
            <a:off x="520920" y="4277520"/>
            <a:ext cx="152100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238" name="PlaceHolder 6"/>
          <p:cNvSpPr>
            <a:spLocks noGrp="1"/>
          </p:cNvSpPr>
          <p:nvPr>
            <p:ph/>
          </p:nvPr>
        </p:nvSpPr>
        <p:spPr>
          <a:xfrm>
            <a:off x="2118240" y="4277520"/>
            <a:ext cx="152100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239" name="PlaceHolder 7"/>
          <p:cNvSpPr>
            <a:spLocks noGrp="1"/>
          </p:cNvSpPr>
          <p:nvPr>
            <p:ph/>
          </p:nvPr>
        </p:nvSpPr>
        <p:spPr>
          <a:xfrm>
            <a:off x="3715920" y="4277520"/>
            <a:ext cx="152100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9" name="PlaceHolder 8"/>
          <p:cNvSpPr>
            <a:spLocks noGrp="1"/>
          </p:cNvSpPr>
          <p:nvPr>
            <p:ph type="ftr" idx="11"/>
          </p:nvPr>
        </p:nvSpPr>
        <p:spPr/>
        <p:txBody>
          <a:bodyPr/>
          <a:lstStyle/>
          <a:p>
            <a:r>
              <a:t>Footer</a:t>
            </a:r>
          </a:p>
        </p:txBody>
      </p:sp>
      <p:sp>
        <p:nvSpPr>
          <p:cNvPr id="10" name="PlaceHolder 9"/>
          <p:cNvSpPr>
            <a:spLocks noGrp="1"/>
          </p:cNvSpPr>
          <p:nvPr>
            <p:ph type="sldNum" idx="10"/>
          </p:nvPr>
        </p:nvSpPr>
        <p:spPr/>
        <p:txBody>
          <a:bodyPr/>
          <a:lstStyle/>
          <a:p>
            <a:fld id="{ECE548F3-D50D-497A-8E20-6466CB2A3A6F}"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2.jpe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image" Target="../media/image2.jpeg"/><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1.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theme" Target="../theme/theme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5" Type="http://schemas.openxmlformats.org/officeDocument/2006/relationships/image" Target="../media/image2.jpeg"/><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image" Target="../media/image1.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theme" Target="../theme/theme5.xml"/><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slideLayout" Target="../slideLayouts/slideLayout60.xml"/><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5" Type="http://schemas.openxmlformats.org/officeDocument/2006/relationships/image" Target="../media/image2.jpeg"/><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4" name="Picture 4"/>
          <p:cNvPicPr/>
          <p:nvPr/>
        </p:nvPicPr>
        <p:blipFill>
          <a:blip r:embed="rId14"/>
          <a:stretch/>
        </p:blipFill>
        <p:spPr>
          <a:xfrm>
            <a:off x="142920" y="656640"/>
            <a:ext cx="2280240" cy="651240"/>
          </a:xfrm>
          <a:prstGeom prst="rect">
            <a:avLst/>
          </a:prstGeom>
          <a:ln w="0">
            <a:noFill/>
          </a:ln>
        </p:spPr>
      </p:pic>
      <p:sp>
        <p:nvSpPr>
          <p:cNvPr id="15" name="Rectangle 8" hidden="1"/>
          <p:cNvSpPr/>
          <p:nvPr/>
        </p:nvSpPr>
        <p:spPr>
          <a:xfrm>
            <a:off x="856800" y="656640"/>
            <a:ext cx="8286840" cy="651240"/>
          </a:xfrm>
          <a:prstGeom prst="rect">
            <a:avLst/>
          </a:prstGeom>
          <a:gradFill rotWithShape="0">
            <a:gsLst>
              <a:gs pos="7000">
                <a:srgbClr val="1E355E"/>
              </a:gs>
              <a:gs pos="100000">
                <a:srgbClr val="425577"/>
              </a:gs>
            </a:gsLst>
            <a:lin ang="1200000"/>
          </a:gra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nSpc>
                <a:spcPct val="100000"/>
              </a:lnSpc>
              <a:buNone/>
              <a:tabLst>
                <a:tab pos="0" algn="l"/>
              </a:tabLst>
            </a:pPr>
            <a:r>
              <a:rPr lang="en-US" sz="2700" b="1" strike="noStrike" spc="-1">
                <a:solidFill>
                  <a:srgbClr val="E7E6E6"/>
                </a:solidFill>
                <a:latin typeface="Calibri"/>
              </a:rPr>
              <a:t>          </a:t>
            </a:r>
            <a:endParaRPr lang="en-US" sz="2700" b="0" strike="noStrike" spc="-1">
              <a:solidFill>
                <a:srgbClr val="000000"/>
              </a:solidFill>
              <a:latin typeface="Calibri"/>
            </a:endParaRPr>
          </a:p>
        </p:txBody>
      </p:sp>
      <p:grpSp>
        <p:nvGrpSpPr>
          <p:cNvPr id="2" name="Group 3"/>
          <p:cNvGrpSpPr/>
          <p:nvPr/>
        </p:nvGrpSpPr>
        <p:grpSpPr>
          <a:xfrm>
            <a:off x="0" y="190080"/>
            <a:ext cx="8940600" cy="465840"/>
            <a:chOff x="0" y="190080"/>
            <a:chExt cx="8940600" cy="465840"/>
          </a:xfrm>
        </p:grpSpPr>
        <p:pic>
          <p:nvPicPr>
            <p:cNvPr id="3" name="Military OneSource Logo"/>
            <p:cNvPicPr/>
            <p:nvPr/>
          </p:nvPicPr>
          <p:blipFill>
            <a:blip r:embed="rId15"/>
            <a:stretch/>
          </p:blipFill>
          <p:spPr>
            <a:xfrm>
              <a:off x="7633440" y="227880"/>
              <a:ext cx="1307160" cy="313200"/>
            </a:xfrm>
            <a:prstGeom prst="rect">
              <a:avLst/>
            </a:prstGeom>
            <a:ln w="0">
              <a:noFill/>
            </a:ln>
          </p:spPr>
        </p:pic>
        <p:sp>
          <p:nvSpPr>
            <p:cNvPr id="4" name="Rectangle 6"/>
            <p:cNvSpPr/>
            <p:nvPr/>
          </p:nvSpPr>
          <p:spPr>
            <a:xfrm>
              <a:off x="0" y="190080"/>
              <a:ext cx="7406280" cy="465840"/>
            </a:xfrm>
            <a:prstGeom prst="rect">
              <a:avLst/>
            </a:prstGeom>
            <a:solidFill>
              <a:srgbClr val="D12A2F"/>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buNone/>
              </a:pPr>
              <a:endParaRPr lang="en-US" sz="1350" b="0" strike="noStrike" spc="-1">
                <a:solidFill>
                  <a:srgbClr val="D12A2F"/>
                </a:solidFill>
                <a:latin typeface="Calibri"/>
              </a:endParaRPr>
            </a:p>
          </p:txBody>
        </p:sp>
      </p:grpSp>
      <p:sp>
        <p:nvSpPr>
          <p:cNvPr id="5" name="Rectangle 11" hidden="1"/>
          <p:cNvSpPr/>
          <p:nvPr/>
        </p:nvSpPr>
        <p:spPr>
          <a:xfrm>
            <a:off x="1800" y="6427080"/>
            <a:ext cx="9143640" cy="431640"/>
          </a:xfrm>
          <a:prstGeom prst="rect">
            <a:avLst/>
          </a:prstGeom>
          <a:solidFill>
            <a:srgbClr val="0D0D0D">
              <a:alpha val="71000"/>
            </a:srgbClr>
          </a:solidFill>
          <a:ln>
            <a:noFill/>
          </a:ln>
        </p:spPr>
        <p:style>
          <a:lnRef idx="2">
            <a:schemeClr val="accent1">
              <a:shade val="50000"/>
            </a:schemeClr>
          </a:lnRef>
          <a:fillRef idx="1">
            <a:schemeClr val="accent1"/>
          </a:fillRef>
          <a:effectRef idx="0">
            <a:schemeClr val="accent1"/>
          </a:effectRef>
          <a:fontRef idx="minor"/>
        </p:style>
        <p:txBody>
          <a:bodyPr wrap="none" lIns="90000" tIns="45000" rIns="90000" bIns="45000" anchor="ctr">
            <a:noAutofit/>
          </a:bodyPr>
          <a:lstStyle/>
          <a:p>
            <a:pPr algn="ctr">
              <a:lnSpc>
                <a:spcPct val="100000"/>
              </a:lnSpc>
              <a:buNone/>
            </a:pPr>
            <a:endParaRPr lang="en-US" sz="1050" b="0" strike="noStrike" spc="-1">
              <a:solidFill>
                <a:srgbClr val="FFFFFF"/>
              </a:solidFill>
              <a:latin typeface="Calibri"/>
              <a:ea typeface="Calibri"/>
            </a:endParaRPr>
          </a:p>
        </p:txBody>
      </p:sp>
      <p:sp>
        <p:nvSpPr>
          <p:cNvPr id="6" name="PlaceHolder 1"/>
          <p:cNvSpPr>
            <a:spLocks noGrp="1"/>
          </p:cNvSpPr>
          <p:nvPr>
            <p:ph type="body"/>
          </p:nvPr>
        </p:nvSpPr>
        <p:spPr>
          <a:xfrm>
            <a:off x="0" y="914400"/>
            <a:ext cx="9143640" cy="5943240"/>
          </a:xfrm>
          <a:prstGeom prst="rect">
            <a:avLst/>
          </a:prstGeom>
          <a:noFill/>
          <a:ln w="0">
            <a:noFill/>
          </a:ln>
        </p:spPr>
        <p:txBody>
          <a:bodyPr lIns="90000" tIns="45000" rIns="90000" bIns="45000" anchor="t">
            <a:noAutofit/>
          </a:bodyPr>
          <a:lstStyle/>
          <a:p>
            <a:pPr>
              <a:lnSpc>
                <a:spcPct val="90000"/>
              </a:lnSpc>
              <a:spcBef>
                <a:spcPts val="1001"/>
              </a:spcBef>
              <a:buNone/>
              <a:tabLst>
                <a:tab pos="0" algn="l"/>
              </a:tabLst>
            </a:pPr>
            <a:endParaRPr lang="en-US" sz="1800" b="0" strike="noStrike" spc="-1">
              <a:solidFill>
                <a:srgbClr val="1F355E"/>
              </a:solidFill>
              <a:latin typeface="Calibri"/>
            </a:endParaRPr>
          </a:p>
          <a:p>
            <a:pPr>
              <a:lnSpc>
                <a:spcPct val="90000"/>
              </a:lnSpc>
              <a:spcBef>
                <a:spcPts val="1001"/>
              </a:spcBef>
              <a:buNone/>
              <a:tabLst>
                <a:tab pos="0" algn="l"/>
              </a:tabLst>
            </a:pPr>
            <a:endParaRPr lang="en-US" sz="1800" b="0" strike="noStrike" spc="-1">
              <a:solidFill>
                <a:srgbClr val="1F355E"/>
              </a:solidFill>
              <a:latin typeface="Calibri"/>
            </a:endParaRPr>
          </a:p>
          <a:p>
            <a:pPr>
              <a:lnSpc>
                <a:spcPct val="90000"/>
              </a:lnSpc>
              <a:spcBef>
                <a:spcPts val="1001"/>
              </a:spcBef>
              <a:buNone/>
              <a:tabLst>
                <a:tab pos="0" algn="l"/>
              </a:tabLst>
            </a:pPr>
            <a:endParaRPr lang="en-US" sz="1800" b="0" strike="noStrike" spc="-1">
              <a:solidFill>
                <a:srgbClr val="1F355E"/>
              </a:solidFill>
              <a:latin typeface="Calibri"/>
            </a:endParaRPr>
          </a:p>
          <a:p>
            <a:pPr>
              <a:lnSpc>
                <a:spcPct val="90000"/>
              </a:lnSpc>
              <a:spcBef>
                <a:spcPts val="1001"/>
              </a:spcBef>
              <a:buNone/>
              <a:tabLst>
                <a:tab pos="0" algn="l"/>
              </a:tabLst>
            </a:pPr>
            <a:endParaRPr lang="en-US" sz="1800" b="0" strike="noStrike" spc="-1">
              <a:solidFill>
                <a:srgbClr val="1F355E"/>
              </a:solidFill>
              <a:latin typeface="Calibri"/>
            </a:endParaRPr>
          </a:p>
          <a:p>
            <a:pPr>
              <a:lnSpc>
                <a:spcPct val="90000"/>
              </a:lnSpc>
              <a:spcBef>
                <a:spcPts val="1001"/>
              </a:spcBef>
              <a:buNone/>
              <a:tabLst>
                <a:tab pos="0" algn="l"/>
              </a:tabLst>
            </a:pPr>
            <a:endParaRPr lang="en-US" sz="1800" b="0" strike="noStrike" spc="-1">
              <a:solidFill>
                <a:srgbClr val="1F355E"/>
              </a:solidFill>
              <a:latin typeface="Calibri"/>
            </a:endParaRPr>
          </a:p>
        </p:txBody>
      </p:sp>
      <p:sp>
        <p:nvSpPr>
          <p:cNvPr id="7" name="PlaceHolder 2"/>
          <p:cNvSpPr>
            <a:spLocks noGrp="1"/>
          </p:cNvSpPr>
          <p:nvPr>
            <p:ph type="title"/>
          </p:nvPr>
        </p:nvSpPr>
        <p:spPr>
          <a:xfrm>
            <a:off x="228600" y="973440"/>
            <a:ext cx="4626360" cy="1060200"/>
          </a:xfrm>
          <a:prstGeom prst="rect">
            <a:avLst/>
          </a:prstGeom>
          <a:noFill/>
          <a:ln w="0">
            <a:noFill/>
          </a:ln>
        </p:spPr>
        <p:txBody>
          <a:bodyPr anchor="ctr">
            <a:noAutofit/>
          </a:bodyPr>
          <a:lstStyle/>
          <a:p>
            <a:pPr>
              <a:lnSpc>
                <a:spcPct val="90000"/>
              </a:lnSpc>
              <a:buNone/>
            </a:pPr>
            <a:r>
              <a:rPr lang="en-US" sz="3600" b="0" strike="noStrike" spc="-1">
                <a:solidFill>
                  <a:srgbClr val="000000"/>
                </a:solidFill>
                <a:latin typeface="Calibri"/>
              </a:rPr>
              <a:t>Click to edit Master title style</a:t>
            </a:r>
          </a:p>
        </p:txBody>
      </p:sp>
      <p:sp>
        <p:nvSpPr>
          <p:cNvPr id="8" name="PlaceHolder 3"/>
          <p:cNvSpPr>
            <a:spLocks noGrp="1"/>
          </p:cNvSpPr>
          <p:nvPr>
            <p:ph type="body"/>
          </p:nvPr>
        </p:nvSpPr>
        <p:spPr>
          <a:xfrm>
            <a:off x="228600" y="2063520"/>
            <a:ext cx="4627080" cy="1654560"/>
          </a:xfrm>
          <a:prstGeom prst="rect">
            <a:avLst/>
          </a:prstGeom>
          <a:noFill/>
          <a:ln w="0">
            <a:noFill/>
          </a:ln>
        </p:spPr>
        <p:txBody>
          <a:bodyPr anchor="t">
            <a:noAutofit/>
          </a:bodyPr>
          <a:lstStyle/>
          <a:p>
            <a:pPr>
              <a:lnSpc>
                <a:spcPct val="90000"/>
              </a:lnSpc>
              <a:spcBef>
                <a:spcPts val="1001"/>
              </a:spcBef>
              <a:buNone/>
              <a:tabLst>
                <a:tab pos="0" algn="l"/>
              </a:tabLst>
            </a:pPr>
            <a:r>
              <a:rPr lang="en-US" sz="2100" b="1" strike="noStrike" spc="-1">
                <a:solidFill>
                  <a:srgbClr val="1F355E"/>
                </a:solidFill>
                <a:latin typeface="Calibri"/>
              </a:rPr>
              <a:t>Click to edit Master subtitle style</a:t>
            </a:r>
            <a:endParaRPr lang="en-US" sz="2100" b="0" strike="noStrike" spc="-1">
              <a:solidFill>
                <a:srgbClr val="1F355E"/>
              </a:solidFill>
              <a:latin typeface="Calibri"/>
            </a:endParaRPr>
          </a:p>
        </p:txBody>
      </p:sp>
      <p:sp>
        <p:nvSpPr>
          <p:cNvPr id="9" name="PlaceHolder 4"/>
          <p:cNvSpPr>
            <a:spLocks noGrp="1"/>
          </p:cNvSpPr>
          <p:nvPr>
            <p:ph type="sldNum" idx="1"/>
          </p:nvPr>
        </p:nvSpPr>
        <p:spPr>
          <a:xfrm>
            <a:off x="7086600" y="6451920"/>
            <a:ext cx="2057040" cy="393120"/>
          </a:xfrm>
          <a:prstGeom prst="rect">
            <a:avLst/>
          </a:prstGeom>
          <a:noFill/>
          <a:ln w="0">
            <a:noFill/>
          </a:ln>
        </p:spPr>
        <p:txBody>
          <a:bodyPr anchor="ctr">
            <a:noAutofit/>
          </a:bodyPr>
          <a:lstStyle>
            <a:lvl1pPr algn="r">
              <a:lnSpc>
                <a:spcPct val="100000"/>
              </a:lnSpc>
              <a:buNone/>
              <a:defRPr lang="en-US" sz="1800" b="0" strike="noStrike" spc="-1">
                <a:solidFill>
                  <a:srgbClr val="FFFFFF"/>
                </a:solidFill>
                <a:latin typeface="Calibri"/>
              </a:defRPr>
            </a:lvl1pPr>
          </a:lstStyle>
          <a:p>
            <a:pPr algn="r">
              <a:lnSpc>
                <a:spcPct val="100000"/>
              </a:lnSpc>
              <a:buNone/>
            </a:pPr>
            <a:fld id="{E438BC24-E4F9-4CE6-B4BA-3C30F7A0949F}" type="slidenum">
              <a:rPr lang="en-US" sz="1800" b="0" strike="noStrike" spc="-1">
                <a:solidFill>
                  <a:srgbClr val="FFFFFF"/>
                </a:solidFill>
                <a:latin typeface="Calibri"/>
              </a:rPr>
              <a:t>‹#›</a:t>
            </a:fld>
            <a:endParaRPr lang="en-US" sz="1800" b="0" strike="noStrike" spc="-1">
              <a:solidFill>
                <a:srgbClr val="000000"/>
              </a:solidFill>
              <a:latin typeface="Calibri"/>
            </a:endParaRPr>
          </a:p>
        </p:txBody>
      </p:sp>
      <p:sp>
        <p:nvSpPr>
          <p:cNvPr id="10" name="PlaceHolder 5"/>
          <p:cNvSpPr>
            <a:spLocks noGrp="1"/>
          </p:cNvSpPr>
          <p:nvPr>
            <p:ph type="ftr" idx="2"/>
          </p:nvPr>
        </p:nvSpPr>
        <p:spPr>
          <a:xfrm>
            <a:off x="2225520" y="6440400"/>
            <a:ext cx="4692240" cy="420480"/>
          </a:xfrm>
          <a:prstGeom prst="rect">
            <a:avLst/>
          </a:prstGeom>
          <a:noFill/>
          <a:ln w="0">
            <a:noFill/>
          </a:ln>
        </p:spPr>
        <p:txBody>
          <a:bodyPr lIns="90000" tIns="45000" rIns="90000" bIns="45000" anchor="ctr">
            <a:noAutofit/>
          </a:bodyPr>
          <a:lstStyle>
            <a:lvl1pPr algn="ctr">
              <a:lnSpc>
                <a:spcPct val="100000"/>
              </a:lnSpc>
              <a:buNone/>
              <a:defRPr lang="en-US" sz="1800" b="0" strike="noStrike" spc="-1">
                <a:solidFill>
                  <a:srgbClr val="FFFFFF"/>
                </a:solidFill>
                <a:latin typeface="Calibri"/>
                <a:ea typeface="Calibri"/>
              </a:defRPr>
            </a:lvl1pPr>
          </a:lstStyle>
          <a:p>
            <a:pPr algn="ctr">
              <a:lnSpc>
                <a:spcPct val="100000"/>
              </a:lnSpc>
              <a:buNone/>
            </a:pPr>
            <a:r>
              <a:rPr lang="en-US" sz="1800" b="0" strike="noStrike" spc="-1">
                <a:solidFill>
                  <a:srgbClr val="FFFFFF"/>
                </a:solidFill>
                <a:latin typeface="Calibri"/>
                <a:ea typeface="Calibri"/>
              </a:rPr>
              <a:t>&lt;footer&gt;</a:t>
            </a:r>
            <a:endParaRPr lang="en-US" sz="1800" b="0" strike="noStrike" spc="-1">
              <a:solidFill>
                <a:srgbClr val="000000"/>
              </a:solidFill>
              <a:latin typeface="Calibri"/>
            </a:endParaRPr>
          </a:p>
        </p:txBody>
      </p:sp>
      <p:grpSp>
        <p:nvGrpSpPr>
          <p:cNvPr id="11" name="Group 11"/>
          <p:cNvGrpSpPr/>
          <p:nvPr/>
        </p:nvGrpSpPr>
        <p:grpSpPr>
          <a:xfrm>
            <a:off x="0" y="190080"/>
            <a:ext cx="8940600" cy="465840"/>
            <a:chOff x="0" y="190080"/>
            <a:chExt cx="8940600" cy="465840"/>
          </a:xfrm>
        </p:grpSpPr>
        <p:pic>
          <p:nvPicPr>
            <p:cNvPr id="12" name="Military OneSource Logo"/>
            <p:cNvPicPr/>
            <p:nvPr/>
          </p:nvPicPr>
          <p:blipFill>
            <a:blip r:embed="rId15"/>
            <a:stretch/>
          </p:blipFill>
          <p:spPr>
            <a:xfrm>
              <a:off x="7633440" y="227880"/>
              <a:ext cx="1307160" cy="313200"/>
            </a:xfrm>
            <a:prstGeom prst="rect">
              <a:avLst/>
            </a:prstGeom>
            <a:ln w="0">
              <a:noFill/>
            </a:ln>
          </p:spPr>
        </p:pic>
        <p:sp>
          <p:nvSpPr>
            <p:cNvPr id="13" name="Rectangle 14"/>
            <p:cNvSpPr/>
            <p:nvPr/>
          </p:nvSpPr>
          <p:spPr>
            <a:xfrm>
              <a:off x="0" y="190080"/>
              <a:ext cx="7406280" cy="465840"/>
            </a:xfrm>
            <a:prstGeom prst="rect">
              <a:avLst/>
            </a:prstGeom>
            <a:solidFill>
              <a:srgbClr val="D12A2F"/>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buNone/>
              </a:pPr>
              <a:endParaRPr lang="en-US" sz="1350" b="0" strike="noStrike" spc="-1">
                <a:solidFill>
                  <a:srgbClr val="D12A2F"/>
                </a:solidFill>
                <a:latin typeface="Calibri"/>
              </a:endParaRPr>
            </a:p>
          </p:txBody>
        </p:sp>
      </p:gr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50" name="Picture 4"/>
          <p:cNvPicPr/>
          <p:nvPr/>
        </p:nvPicPr>
        <p:blipFill>
          <a:blip r:embed="rId14"/>
          <a:stretch/>
        </p:blipFill>
        <p:spPr>
          <a:xfrm>
            <a:off x="142920" y="656640"/>
            <a:ext cx="2280240" cy="651240"/>
          </a:xfrm>
          <a:prstGeom prst="rect">
            <a:avLst/>
          </a:prstGeom>
          <a:ln w="0">
            <a:noFill/>
          </a:ln>
        </p:spPr>
      </p:pic>
      <p:sp>
        <p:nvSpPr>
          <p:cNvPr id="51" name="Rectangle 8"/>
          <p:cNvSpPr/>
          <p:nvPr/>
        </p:nvSpPr>
        <p:spPr>
          <a:xfrm>
            <a:off x="856800" y="656640"/>
            <a:ext cx="8286840" cy="651240"/>
          </a:xfrm>
          <a:prstGeom prst="rect">
            <a:avLst/>
          </a:prstGeom>
          <a:gradFill rotWithShape="0">
            <a:gsLst>
              <a:gs pos="7000">
                <a:srgbClr val="1E355E"/>
              </a:gs>
              <a:gs pos="100000">
                <a:srgbClr val="425577"/>
              </a:gs>
            </a:gsLst>
            <a:lin ang="1200000"/>
          </a:gra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nSpc>
                <a:spcPct val="100000"/>
              </a:lnSpc>
              <a:buNone/>
              <a:tabLst>
                <a:tab pos="0" algn="l"/>
              </a:tabLst>
            </a:pPr>
            <a:r>
              <a:rPr lang="en-US" sz="2700" b="1" strike="noStrike" spc="-1">
                <a:solidFill>
                  <a:srgbClr val="E7E6E6"/>
                </a:solidFill>
                <a:latin typeface="Calibri"/>
              </a:rPr>
              <a:t>          </a:t>
            </a:r>
            <a:endParaRPr lang="en-US" sz="2700" b="0" strike="noStrike" spc="-1">
              <a:solidFill>
                <a:srgbClr val="000000"/>
              </a:solidFill>
              <a:latin typeface="Calibri"/>
            </a:endParaRPr>
          </a:p>
        </p:txBody>
      </p:sp>
      <p:grpSp>
        <p:nvGrpSpPr>
          <p:cNvPr id="52" name="Group 3"/>
          <p:cNvGrpSpPr/>
          <p:nvPr/>
        </p:nvGrpSpPr>
        <p:grpSpPr>
          <a:xfrm>
            <a:off x="0" y="190080"/>
            <a:ext cx="8940600" cy="465840"/>
            <a:chOff x="0" y="190080"/>
            <a:chExt cx="8940600" cy="465840"/>
          </a:xfrm>
        </p:grpSpPr>
        <p:pic>
          <p:nvPicPr>
            <p:cNvPr id="53" name="Military OneSource Logo"/>
            <p:cNvPicPr/>
            <p:nvPr/>
          </p:nvPicPr>
          <p:blipFill>
            <a:blip r:embed="rId15"/>
            <a:stretch/>
          </p:blipFill>
          <p:spPr>
            <a:xfrm>
              <a:off x="7633440" y="227880"/>
              <a:ext cx="1307160" cy="313200"/>
            </a:xfrm>
            <a:prstGeom prst="rect">
              <a:avLst/>
            </a:prstGeom>
            <a:ln w="0">
              <a:noFill/>
            </a:ln>
          </p:spPr>
        </p:pic>
        <p:sp>
          <p:nvSpPr>
            <p:cNvPr id="54" name="Rectangle 6"/>
            <p:cNvSpPr/>
            <p:nvPr/>
          </p:nvSpPr>
          <p:spPr>
            <a:xfrm>
              <a:off x="0" y="190080"/>
              <a:ext cx="7406280" cy="465840"/>
            </a:xfrm>
            <a:prstGeom prst="rect">
              <a:avLst/>
            </a:prstGeom>
            <a:solidFill>
              <a:srgbClr val="D12A2F"/>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buNone/>
              </a:pPr>
              <a:endParaRPr lang="en-US" sz="1350" b="0" strike="noStrike" spc="-1">
                <a:solidFill>
                  <a:srgbClr val="D12A2F"/>
                </a:solidFill>
                <a:latin typeface="Calibri"/>
              </a:endParaRPr>
            </a:p>
          </p:txBody>
        </p:sp>
      </p:grpSp>
      <p:sp>
        <p:nvSpPr>
          <p:cNvPr id="55" name="Rectangle 11"/>
          <p:cNvSpPr/>
          <p:nvPr/>
        </p:nvSpPr>
        <p:spPr>
          <a:xfrm>
            <a:off x="1800" y="6427080"/>
            <a:ext cx="9143640" cy="431640"/>
          </a:xfrm>
          <a:prstGeom prst="rect">
            <a:avLst/>
          </a:prstGeom>
          <a:solidFill>
            <a:srgbClr val="0D0D0D">
              <a:alpha val="71000"/>
            </a:srgbClr>
          </a:solidFill>
          <a:ln>
            <a:noFill/>
          </a:ln>
        </p:spPr>
        <p:style>
          <a:lnRef idx="2">
            <a:schemeClr val="accent1">
              <a:shade val="50000"/>
            </a:schemeClr>
          </a:lnRef>
          <a:fillRef idx="1">
            <a:schemeClr val="accent1"/>
          </a:fillRef>
          <a:effectRef idx="0">
            <a:schemeClr val="accent1"/>
          </a:effectRef>
          <a:fontRef idx="minor"/>
        </p:style>
        <p:txBody>
          <a:bodyPr wrap="none" lIns="90000" tIns="45000" rIns="90000" bIns="45000" anchor="ctr">
            <a:noAutofit/>
          </a:bodyPr>
          <a:lstStyle/>
          <a:p>
            <a:pPr algn="ctr">
              <a:lnSpc>
                <a:spcPct val="100000"/>
              </a:lnSpc>
              <a:buNone/>
            </a:pPr>
            <a:endParaRPr lang="en-US" sz="1050" b="0" strike="noStrike" spc="-1">
              <a:solidFill>
                <a:srgbClr val="FFFFFF"/>
              </a:solidFill>
              <a:latin typeface="Calibri"/>
              <a:ea typeface="Calibri"/>
            </a:endParaRPr>
          </a:p>
        </p:txBody>
      </p:sp>
      <p:sp>
        <p:nvSpPr>
          <p:cNvPr id="56" name="PlaceHolder 1"/>
          <p:cNvSpPr>
            <a:spLocks noGrp="1"/>
          </p:cNvSpPr>
          <p:nvPr>
            <p:ph type="title"/>
          </p:nvPr>
        </p:nvSpPr>
        <p:spPr>
          <a:xfrm>
            <a:off x="880560" y="692640"/>
            <a:ext cx="7406280" cy="618480"/>
          </a:xfrm>
          <a:prstGeom prst="rect">
            <a:avLst/>
          </a:prstGeom>
          <a:noFill/>
          <a:ln w="0">
            <a:noFill/>
          </a:ln>
        </p:spPr>
        <p:txBody>
          <a:bodyPr anchor="ctr">
            <a:noAutofit/>
          </a:bodyPr>
          <a:lstStyle/>
          <a:p>
            <a:pPr>
              <a:lnSpc>
                <a:spcPct val="90000"/>
              </a:lnSpc>
              <a:buNone/>
            </a:pPr>
            <a:r>
              <a:rPr lang="en-US" sz="3000" b="0" strike="noStrike" spc="-1">
                <a:solidFill>
                  <a:srgbClr val="FFFFFF"/>
                </a:solidFill>
                <a:latin typeface="Calibri"/>
              </a:rPr>
              <a:t>Click to edit Master title style</a:t>
            </a:r>
            <a:endParaRPr lang="en-US" sz="3000" b="0" strike="noStrike" spc="-1">
              <a:solidFill>
                <a:srgbClr val="000000"/>
              </a:solidFill>
              <a:latin typeface="Calibri"/>
            </a:endParaRPr>
          </a:p>
        </p:txBody>
      </p:sp>
      <p:sp>
        <p:nvSpPr>
          <p:cNvPr id="57" name="PlaceHolder 2"/>
          <p:cNvSpPr>
            <a:spLocks noGrp="1"/>
          </p:cNvSpPr>
          <p:nvPr>
            <p:ph type="body"/>
          </p:nvPr>
        </p:nvSpPr>
        <p:spPr>
          <a:xfrm>
            <a:off x="400320" y="1661400"/>
            <a:ext cx="7886520" cy="4350960"/>
          </a:xfrm>
          <a:prstGeom prst="rect">
            <a:avLst/>
          </a:prstGeom>
          <a:noFill/>
          <a:ln w="0">
            <a:noFill/>
          </a:ln>
        </p:spPr>
        <p:txBody>
          <a:bodyPr anchor="t">
            <a:noAutofit/>
          </a:bodyPr>
          <a:lstStyle/>
          <a:p>
            <a:pPr marL="228600" indent="-228600">
              <a:lnSpc>
                <a:spcPct val="80000"/>
              </a:lnSpc>
              <a:spcBef>
                <a:spcPts val="1001"/>
              </a:spcBef>
              <a:buClr>
                <a:srgbClr val="1F355E"/>
              </a:buClr>
              <a:buFont typeface="Arial"/>
              <a:buChar char="•"/>
            </a:pPr>
            <a:r>
              <a:rPr lang="en-US" sz="2800" b="0" strike="noStrike" spc="-1">
                <a:solidFill>
                  <a:srgbClr val="1F355E"/>
                </a:solidFill>
                <a:latin typeface="Calibri"/>
              </a:rPr>
              <a:t>Click to edit Master text styles</a:t>
            </a:r>
          </a:p>
          <a:p>
            <a:pPr marL="685800" lvl="1" indent="-228600">
              <a:lnSpc>
                <a:spcPct val="90000"/>
              </a:lnSpc>
              <a:spcBef>
                <a:spcPts val="499"/>
              </a:spcBef>
              <a:buClr>
                <a:srgbClr val="2F5597"/>
              </a:buClr>
              <a:buFont typeface="Arial"/>
              <a:buChar char="•"/>
            </a:pPr>
            <a:r>
              <a:rPr lang="en-US" sz="2000" b="0" strike="noStrike" spc="-1">
                <a:solidFill>
                  <a:schemeClr val="accent1">
                    <a:lumMod val="75000"/>
                  </a:schemeClr>
                </a:solidFill>
                <a:latin typeface="Calibri"/>
              </a:rPr>
              <a:t>Second level</a:t>
            </a:r>
            <a:endParaRPr lang="en-US" sz="2000" b="0" strike="noStrike" spc="-1">
              <a:solidFill>
                <a:srgbClr val="404040"/>
              </a:solidFill>
              <a:latin typeface="Calibri"/>
            </a:endParaRPr>
          </a:p>
          <a:p>
            <a:pPr marL="1143000" lvl="2" indent="-228600">
              <a:lnSpc>
                <a:spcPct val="90000"/>
              </a:lnSpc>
              <a:spcBef>
                <a:spcPts val="499"/>
              </a:spcBef>
              <a:buClr>
                <a:srgbClr val="404040"/>
              </a:buClr>
              <a:buFont typeface="Arial"/>
              <a:buChar char="•"/>
            </a:pPr>
            <a:r>
              <a:rPr lang="en-US" sz="2000" b="0" strike="noStrike" spc="-1">
                <a:solidFill>
                  <a:srgbClr val="404040"/>
                </a:solidFill>
                <a:latin typeface="Calibri"/>
              </a:rPr>
              <a:t>Third level</a:t>
            </a:r>
            <a:endParaRPr lang="en-US" sz="2000" b="0" strike="noStrike" spc="-1">
              <a:solidFill>
                <a:srgbClr val="000000"/>
              </a:solidFill>
              <a:latin typeface="Calibri"/>
            </a:endParaRPr>
          </a:p>
          <a:p>
            <a:pPr marL="1600200" lvl="3" indent="-228600">
              <a:lnSpc>
                <a:spcPct val="90000"/>
              </a:lnSpc>
              <a:spcBef>
                <a:spcPts val="499"/>
              </a:spcBef>
              <a:buClr>
                <a:srgbClr val="000000"/>
              </a:buClr>
              <a:buFont typeface="Arial"/>
              <a:buChar char="•"/>
            </a:pPr>
            <a:r>
              <a:rPr lang="en-US" sz="1800" b="0" strike="noStrike" spc="-1">
                <a:solidFill>
                  <a:srgbClr val="000000"/>
                </a:solidFill>
                <a:latin typeface="Calibri"/>
              </a:rPr>
              <a:t>Fourth level</a:t>
            </a:r>
          </a:p>
          <a:p>
            <a:pPr marL="2057400" lvl="4" indent="-228600">
              <a:lnSpc>
                <a:spcPct val="90000"/>
              </a:lnSpc>
              <a:spcBef>
                <a:spcPts val="499"/>
              </a:spcBef>
              <a:buClr>
                <a:srgbClr val="000000"/>
              </a:buClr>
              <a:buFont typeface="Arial"/>
              <a:buChar char="•"/>
            </a:pPr>
            <a:r>
              <a:rPr lang="en-US" sz="1800" b="0" strike="noStrike" spc="-1">
                <a:solidFill>
                  <a:srgbClr val="000000"/>
                </a:solidFill>
                <a:latin typeface="Calibri"/>
              </a:rPr>
              <a:t>Fifth level</a:t>
            </a:r>
          </a:p>
        </p:txBody>
      </p:sp>
      <p:sp>
        <p:nvSpPr>
          <p:cNvPr id="58" name="PlaceHolder 3"/>
          <p:cNvSpPr>
            <a:spLocks noGrp="1"/>
          </p:cNvSpPr>
          <p:nvPr>
            <p:ph type="dt" idx="3"/>
          </p:nvPr>
        </p:nvSpPr>
        <p:spPr>
          <a:xfrm>
            <a:off x="0" y="0"/>
            <a:ext cx="0" cy="0"/>
          </a:xfrm>
          <a:prstGeom prst="rect">
            <a:avLst/>
          </a:prstGeom>
          <a:noFill/>
          <a:ln w="0">
            <a:noFill/>
          </a:ln>
        </p:spPr>
        <p:txBody>
          <a:bodyPr lIns="90000" tIns="90000" rIns="90000" bIns="90000" anchor="t">
            <a:noAutofit/>
          </a:bodyPr>
          <a:lstStyle>
            <a:lvl1pPr>
              <a:lnSpc>
                <a:spcPct val="100000"/>
              </a:lnSpc>
              <a:buNone/>
              <a:defRPr lang="en-US" sz="1800" b="0" strike="noStrike" spc="-1">
                <a:solidFill>
                  <a:srgbClr val="000000"/>
                </a:solidFill>
                <a:latin typeface="Calibri"/>
              </a:defRPr>
            </a:lvl1pPr>
          </a:lstStyle>
          <a:p>
            <a:pPr>
              <a:lnSpc>
                <a:spcPct val="100000"/>
              </a:lnSpc>
              <a:buNone/>
            </a:pPr>
            <a:r>
              <a:rPr lang="en-US" sz="1800" b="0" strike="noStrike" spc="-1">
                <a:solidFill>
                  <a:srgbClr val="000000"/>
                </a:solidFill>
                <a:latin typeface="Calibri"/>
              </a:rPr>
              <a:t>&lt;date/time&gt;</a:t>
            </a:r>
          </a:p>
        </p:txBody>
      </p:sp>
      <p:sp>
        <p:nvSpPr>
          <p:cNvPr id="59" name="PlaceHolder 4"/>
          <p:cNvSpPr>
            <a:spLocks noGrp="1"/>
          </p:cNvSpPr>
          <p:nvPr>
            <p:ph type="ftr" idx="4"/>
          </p:nvPr>
        </p:nvSpPr>
        <p:spPr>
          <a:xfrm>
            <a:off x="2225520" y="6440400"/>
            <a:ext cx="4692240" cy="420480"/>
          </a:xfrm>
          <a:prstGeom prst="rect">
            <a:avLst/>
          </a:prstGeom>
          <a:noFill/>
          <a:ln w="0">
            <a:noFill/>
          </a:ln>
        </p:spPr>
        <p:txBody>
          <a:bodyPr lIns="90000" tIns="45000" rIns="90000" bIns="45000" anchor="ctr">
            <a:noAutofit/>
          </a:bodyPr>
          <a:lstStyle>
            <a:lvl1pPr algn="ctr">
              <a:buNone/>
              <a:defRPr lang="en-US" sz="1400" b="0" strike="noStrike" spc="-1">
                <a:solidFill>
                  <a:srgbClr val="000000"/>
                </a:solidFill>
                <a:latin typeface="Calibri"/>
              </a:defRPr>
            </a:lvl1pPr>
          </a:lstStyle>
          <a:p>
            <a:pPr algn="ctr">
              <a:buNone/>
            </a:pPr>
            <a:r>
              <a:rPr lang="en-US" sz="1400" b="0" strike="noStrike" spc="-1">
                <a:solidFill>
                  <a:srgbClr val="000000"/>
                </a:solidFill>
                <a:latin typeface="Calibri"/>
              </a:rPr>
              <a:t>&lt;footer&gt;</a:t>
            </a:r>
          </a:p>
        </p:txBody>
      </p:sp>
      <p:sp>
        <p:nvSpPr>
          <p:cNvPr id="60" name="PlaceHolder 5"/>
          <p:cNvSpPr>
            <a:spLocks noGrp="1"/>
          </p:cNvSpPr>
          <p:nvPr>
            <p:ph type="sldNum" idx="5"/>
          </p:nvPr>
        </p:nvSpPr>
        <p:spPr>
          <a:xfrm>
            <a:off x="7086600" y="6451920"/>
            <a:ext cx="2057040" cy="393120"/>
          </a:xfrm>
          <a:prstGeom prst="rect">
            <a:avLst/>
          </a:prstGeom>
          <a:noFill/>
          <a:ln w="0">
            <a:noFill/>
          </a:ln>
        </p:spPr>
        <p:txBody>
          <a:bodyPr anchor="ctr">
            <a:noAutofit/>
          </a:bodyPr>
          <a:lstStyle>
            <a:lvl1pPr algn="r">
              <a:lnSpc>
                <a:spcPct val="100000"/>
              </a:lnSpc>
              <a:buNone/>
              <a:defRPr lang="en-US" sz="1800" b="0" strike="noStrike" spc="-1">
                <a:solidFill>
                  <a:srgbClr val="FFFFFF"/>
                </a:solidFill>
                <a:latin typeface="Calibri"/>
              </a:defRPr>
            </a:lvl1pPr>
          </a:lstStyle>
          <a:p>
            <a:pPr algn="r">
              <a:lnSpc>
                <a:spcPct val="100000"/>
              </a:lnSpc>
              <a:buNone/>
            </a:pPr>
            <a:fld id="{D1E6AE56-57EA-4B78-955F-46F973DFEF88}" type="slidenum">
              <a:rPr lang="en-US" sz="1800" b="0" strike="noStrike" spc="-1">
                <a:solidFill>
                  <a:srgbClr val="FFFFFF"/>
                </a:solidFill>
                <a:latin typeface="Calibri"/>
              </a:rPr>
              <a:t>‹#›</a:t>
            </a:fld>
            <a:endParaRPr lang="en-US" sz="1800" b="0" strike="noStrike" spc="-1">
              <a:solidFill>
                <a:srgbClr val="000000"/>
              </a:solidFill>
              <a:latin typeface="Calibri"/>
            </a:endParaRPr>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97" name="Picture 4"/>
          <p:cNvPicPr/>
          <p:nvPr/>
        </p:nvPicPr>
        <p:blipFill>
          <a:blip r:embed="rId14"/>
          <a:stretch/>
        </p:blipFill>
        <p:spPr>
          <a:xfrm>
            <a:off x="142920" y="656640"/>
            <a:ext cx="2280240" cy="651240"/>
          </a:xfrm>
          <a:prstGeom prst="rect">
            <a:avLst/>
          </a:prstGeom>
          <a:ln w="0">
            <a:noFill/>
          </a:ln>
        </p:spPr>
      </p:pic>
      <p:sp>
        <p:nvSpPr>
          <p:cNvPr id="98" name="Rectangle 8"/>
          <p:cNvSpPr/>
          <p:nvPr/>
        </p:nvSpPr>
        <p:spPr>
          <a:xfrm>
            <a:off x="856800" y="656640"/>
            <a:ext cx="8286840" cy="651240"/>
          </a:xfrm>
          <a:prstGeom prst="rect">
            <a:avLst/>
          </a:prstGeom>
          <a:gradFill rotWithShape="0">
            <a:gsLst>
              <a:gs pos="7000">
                <a:srgbClr val="1E355E"/>
              </a:gs>
              <a:gs pos="100000">
                <a:srgbClr val="425577"/>
              </a:gs>
            </a:gsLst>
            <a:lin ang="1200000"/>
          </a:gra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nSpc>
                <a:spcPct val="100000"/>
              </a:lnSpc>
              <a:buNone/>
              <a:tabLst>
                <a:tab pos="0" algn="l"/>
              </a:tabLst>
            </a:pPr>
            <a:r>
              <a:rPr lang="en-US" sz="2700" b="1" strike="noStrike" spc="-1">
                <a:solidFill>
                  <a:srgbClr val="E7E6E6"/>
                </a:solidFill>
                <a:latin typeface="Calibri"/>
              </a:rPr>
              <a:t>          </a:t>
            </a:r>
            <a:endParaRPr lang="en-US" sz="2700" b="0" strike="noStrike" spc="-1">
              <a:solidFill>
                <a:srgbClr val="000000"/>
              </a:solidFill>
              <a:latin typeface="Calibri"/>
            </a:endParaRPr>
          </a:p>
        </p:txBody>
      </p:sp>
      <p:grpSp>
        <p:nvGrpSpPr>
          <p:cNvPr id="99" name="Group 3"/>
          <p:cNvGrpSpPr/>
          <p:nvPr/>
        </p:nvGrpSpPr>
        <p:grpSpPr>
          <a:xfrm>
            <a:off x="0" y="190080"/>
            <a:ext cx="8940600" cy="465840"/>
            <a:chOff x="0" y="190080"/>
            <a:chExt cx="8940600" cy="465840"/>
          </a:xfrm>
        </p:grpSpPr>
        <p:pic>
          <p:nvPicPr>
            <p:cNvPr id="100" name="Military OneSource Logo"/>
            <p:cNvPicPr/>
            <p:nvPr/>
          </p:nvPicPr>
          <p:blipFill>
            <a:blip r:embed="rId15"/>
            <a:stretch/>
          </p:blipFill>
          <p:spPr>
            <a:xfrm>
              <a:off x="7633440" y="227880"/>
              <a:ext cx="1307160" cy="313200"/>
            </a:xfrm>
            <a:prstGeom prst="rect">
              <a:avLst/>
            </a:prstGeom>
            <a:ln w="0">
              <a:noFill/>
            </a:ln>
          </p:spPr>
        </p:pic>
        <p:sp>
          <p:nvSpPr>
            <p:cNvPr id="101" name="Rectangle 6"/>
            <p:cNvSpPr/>
            <p:nvPr/>
          </p:nvSpPr>
          <p:spPr>
            <a:xfrm>
              <a:off x="0" y="190080"/>
              <a:ext cx="7406280" cy="465840"/>
            </a:xfrm>
            <a:prstGeom prst="rect">
              <a:avLst/>
            </a:prstGeom>
            <a:solidFill>
              <a:srgbClr val="D12A2F"/>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buNone/>
              </a:pPr>
              <a:endParaRPr lang="en-US" sz="1350" b="0" strike="noStrike" spc="-1">
                <a:solidFill>
                  <a:srgbClr val="D12A2F"/>
                </a:solidFill>
                <a:latin typeface="Calibri"/>
              </a:endParaRPr>
            </a:p>
          </p:txBody>
        </p:sp>
      </p:grpSp>
      <p:sp>
        <p:nvSpPr>
          <p:cNvPr id="102" name="Rectangle 11"/>
          <p:cNvSpPr/>
          <p:nvPr/>
        </p:nvSpPr>
        <p:spPr>
          <a:xfrm>
            <a:off x="1800" y="6427080"/>
            <a:ext cx="9143640" cy="431640"/>
          </a:xfrm>
          <a:prstGeom prst="rect">
            <a:avLst/>
          </a:prstGeom>
          <a:solidFill>
            <a:srgbClr val="0D0D0D">
              <a:alpha val="71000"/>
            </a:srgbClr>
          </a:solidFill>
          <a:ln>
            <a:noFill/>
          </a:ln>
        </p:spPr>
        <p:style>
          <a:lnRef idx="2">
            <a:schemeClr val="accent1">
              <a:shade val="50000"/>
            </a:schemeClr>
          </a:lnRef>
          <a:fillRef idx="1">
            <a:schemeClr val="accent1"/>
          </a:fillRef>
          <a:effectRef idx="0">
            <a:schemeClr val="accent1"/>
          </a:effectRef>
          <a:fontRef idx="minor"/>
        </p:style>
        <p:txBody>
          <a:bodyPr wrap="none" lIns="90000" tIns="45000" rIns="90000" bIns="45000" anchor="ctr">
            <a:noAutofit/>
          </a:bodyPr>
          <a:lstStyle/>
          <a:p>
            <a:pPr algn="ctr">
              <a:lnSpc>
                <a:spcPct val="100000"/>
              </a:lnSpc>
              <a:buNone/>
            </a:pPr>
            <a:endParaRPr lang="en-US" sz="1050" b="0" strike="noStrike" spc="-1">
              <a:solidFill>
                <a:srgbClr val="FFFFFF"/>
              </a:solidFill>
              <a:latin typeface="Calibri"/>
              <a:ea typeface="Calibri"/>
            </a:endParaRPr>
          </a:p>
        </p:txBody>
      </p:sp>
      <p:sp>
        <p:nvSpPr>
          <p:cNvPr id="103" name="PlaceHolder 1"/>
          <p:cNvSpPr>
            <a:spLocks noGrp="1"/>
          </p:cNvSpPr>
          <p:nvPr>
            <p:ph type="body"/>
          </p:nvPr>
        </p:nvSpPr>
        <p:spPr>
          <a:xfrm>
            <a:off x="0" y="659880"/>
            <a:ext cx="9149760" cy="4761720"/>
          </a:xfrm>
          <a:prstGeom prst="rect">
            <a:avLst/>
          </a:prstGeom>
          <a:noFill/>
          <a:ln w="0">
            <a:noFill/>
          </a:ln>
        </p:spPr>
        <p:txBody>
          <a:bodyPr lIns="90000" tIns="45000" rIns="90000" bIns="45000" anchor="t">
            <a:noAutofit/>
          </a:bodyPr>
          <a:lstStyle/>
          <a:p>
            <a:pPr>
              <a:lnSpc>
                <a:spcPct val="100000"/>
              </a:lnSpc>
              <a:buNone/>
              <a:tabLst>
                <a:tab pos="0" algn="l"/>
              </a:tabLst>
            </a:pPr>
            <a:r>
              <a:rPr lang="en-US" sz="2400" b="0" strike="noStrike" spc="-1">
                <a:solidFill>
                  <a:srgbClr val="000000"/>
                </a:solidFill>
                <a:latin typeface="Calibri"/>
              </a:rPr>
              <a:t>Click icon to add image</a:t>
            </a:r>
            <a:endParaRPr lang="en-US" sz="2400" b="0" strike="noStrike" spc="-1">
              <a:solidFill>
                <a:srgbClr val="1F355E"/>
              </a:solidFill>
              <a:latin typeface="Calibri"/>
            </a:endParaRPr>
          </a:p>
        </p:txBody>
      </p:sp>
      <p:sp>
        <p:nvSpPr>
          <p:cNvPr id="104" name="PlaceHolder 2"/>
          <p:cNvSpPr>
            <a:spLocks noGrp="1"/>
          </p:cNvSpPr>
          <p:nvPr>
            <p:ph type="sldNum" idx="6"/>
          </p:nvPr>
        </p:nvSpPr>
        <p:spPr>
          <a:xfrm>
            <a:off x="7086600" y="6451920"/>
            <a:ext cx="2057040" cy="393120"/>
          </a:xfrm>
          <a:prstGeom prst="rect">
            <a:avLst/>
          </a:prstGeom>
          <a:noFill/>
          <a:ln w="0">
            <a:noFill/>
          </a:ln>
        </p:spPr>
        <p:txBody>
          <a:bodyPr anchor="ctr">
            <a:noAutofit/>
          </a:bodyPr>
          <a:lstStyle>
            <a:lvl1pPr algn="r">
              <a:lnSpc>
                <a:spcPct val="100000"/>
              </a:lnSpc>
              <a:buNone/>
              <a:defRPr lang="en-US" sz="1800" b="0" strike="noStrike" spc="-1">
                <a:solidFill>
                  <a:srgbClr val="FFFFFF"/>
                </a:solidFill>
                <a:latin typeface="Calibri"/>
              </a:defRPr>
            </a:lvl1pPr>
          </a:lstStyle>
          <a:p>
            <a:pPr algn="r">
              <a:lnSpc>
                <a:spcPct val="100000"/>
              </a:lnSpc>
              <a:buNone/>
            </a:pPr>
            <a:fld id="{288E3E3A-18D4-4F31-8945-A9395B5F3BE0}" type="slidenum">
              <a:rPr lang="en-US" sz="1800" b="0" strike="noStrike" spc="-1">
                <a:solidFill>
                  <a:srgbClr val="FFFFFF"/>
                </a:solidFill>
                <a:latin typeface="Calibri"/>
              </a:rPr>
              <a:t>‹#›</a:t>
            </a:fld>
            <a:endParaRPr lang="en-US" sz="1800" b="0" strike="noStrike" spc="-1">
              <a:solidFill>
                <a:srgbClr val="000000"/>
              </a:solidFill>
              <a:latin typeface="Calibri"/>
            </a:endParaRPr>
          </a:p>
        </p:txBody>
      </p:sp>
      <p:sp>
        <p:nvSpPr>
          <p:cNvPr id="105" name="PlaceHolder 3"/>
          <p:cNvSpPr>
            <a:spLocks noGrp="1"/>
          </p:cNvSpPr>
          <p:nvPr>
            <p:ph type="ftr" idx="7"/>
          </p:nvPr>
        </p:nvSpPr>
        <p:spPr>
          <a:xfrm>
            <a:off x="2225520" y="6440400"/>
            <a:ext cx="4692240" cy="420480"/>
          </a:xfrm>
          <a:prstGeom prst="rect">
            <a:avLst/>
          </a:prstGeom>
          <a:noFill/>
          <a:ln w="0">
            <a:noFill/>
          </a:ln>
        </p:spPr>
        <p:txBody>
          <a:bodyPr lIns="90000" tIns="45000" rIns="90000" bIns="45000" anchor="ctr">
            <a:noAutofit/>
          </a:bodyPr>
          <a:lstStyle>
            <a:lvl1pPr algn="ctr">
              <a:lnSpc>
                <a:spcPct val="100000"/>
              </a:lnSpc>
              <a:buNone/>
              <a:defRPr lang="en-US" sz="1800" b="0" strike="noStrike" spc="-1">
                <a:solidFill>
                  <a:srgbClr val="FFFFFF"/>
                </a:solidFill>
                <a:latin typeface="Calibri"/>
                <a:ea typeface="Calibri"/>
              </a:defRPr>
            </a:lvl1pPr>
          </a:lstStyle>
          <a:p>
            <a:pPr algn="ctr">
              <a:lnSpc>
                <a:spcPct val="100000"/>
              </a:lnSpc>
              <a:buNone/>
            </a:pPr>
            <a:r>
              <a:rPr lang="en-US" sz="1800" b="0" strike="noStrike" spc="-1">
                <a:solidFill>
                  <a:srgbClr val="FFFFFF"/>
                </a:solidFill>
                <a:latin typeface="Calibri"/>
                <a:ea typeface="Calibri"/>
              </a:rPr>
              <a:t>&lt;footer&gt;</a:t>
            </a:r>
            <a:endParaRPr lang="en-US" sz="1800" b="0" strike="noStrike" spc="-1">
              <a:solidFill>
                <a:srgbClr val="000000"/>
              </a:solidFill>
              <a:latin typeface="Calibri"/>
            </a:endParaRPr>
          </a:p>
        </p:txBody>
      </p:sp>
      <p:sp>
        <p:nvSpPr>
          <p:cNvPr id="106" name="Rectangle 4"/>
          <p:cNvSpPr/>
          <p:nvPr/>
        </p:nvSpPr>
        <p:spPr>
          <a:xfrm>
            <a:off x="0" y="5431680"/>
            <a:ext cx="9152280" cy="1425960"/>
          </a:xfrm>
          <a:prstGeom prst="rect">
            <a:avLst/>
          </a:prstGeom>
          <a:gradFill rotWithShape="0">
            <a:gsLst>
              <a:gs pos="7000">
                <a:srgbClr val="595959"/>
              </a:gs>
              <a:gs pos="100000">
                <a:srgbClr val="808080"/>
              </a:gs>
            </a:gsLst>
            <a:lin ang="1200000"/>
          </a:gra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buNone/>
            </a:pPr>
            <a:endParaRPr lang="en-US" sz="1800" b="0" strike="noStrike" spc="-1">
              <a:solidFill>
                <a:schemeClr val="lt1"/>
              </a:solidFill>
              <a:latin typeface="Calibri"/>
            </a:endParaRPr>
          </a:p>
        </p:txBody>
      </p:sp>
      <p:sp>
        <p:nvSpPr>
          <p:cNvPr id="107" name="PlaceHolder 4"/>
          <p:cNvSpPr>
            <a:spLocks noGrp="1"/>
          </p:cNvSpPr>
          <p:nvPr>
            <p:ph type="title"/>
          </p:nvPr>
        </p:nvSpPr>
        <p:spPr>
          <a:xfrm>
            <a:off x="520920" y="5556600"/>
            <a:ext cx="7406280" cy="718200"/>
          </a:xfrm>
          <a:prstGeom prst="rect">
            <a:avLst/>
          </a:prstGeom>
          <a:noFill/>
          <a:ln w="0">
            <a:noFill/>
          </a:ln>
        </p:spPr>
        <p:txBody>
          <a:bodyPr anchor="ctr">
            <a:noAutofit/>
          </a:bodyPr>
          <a:lstStyle/>
          <a:p>
            <a:pPr>
              <a:lnSpc>
                <a:spcPct val="90000"/>
              </a:lnSpc>
              <a:buNone/>
            </a:pPr>
            <a:r>
              <a:rPr lang="en-US" sz="3000" b="0" strike="noStrike" spc="-1">
                <a:solidFill>
                  <a:srgbClr val="FFFFFF"/>
                </a:solidFill>
                <a:latin typeface="Calibri"/>
              </a:rPr>
              <a:t>Click to edit Master title style</a:t>
            </a:r>
            <a:endParaRPr lang="en-US" sz="3000" b="0" strike="noStrike" spc="-1">
              <a:solidFill>
                <a:srgbClr val="000000"/>
              </a:solidFill>
              <a:latin typeface="Calibri"/>
            </a:endParaRPr>
          </a:p>
        </p:txBody>
      </p:sp>
      <p:sp>
        <p:nvSpPr>
          <p:cNvPr id="108" name="PlaceHolder 5"/>
          <p:cNvSpPr>
            <a:spLocks noGrp="1"/>
          </p:cNvSpPr>
          <p:nvPr>
            <p:ph type="body"/>
          </p:nvPr>
        </p:nvSpPr>
        <p:spPr>
          <a:xfrm>
            <a:off x="514800" y="6226560"/>
            <a:ext cx="7412400" cy="241920"/>
          </a:xfrm>
          <a:prstGeom prst="rect">
            <a:avLst/>
          </a:prstGeom>
          <a:noFill/>
          <a:ln w="0">
            <a:noFill/>
          </a:ln>
        </p:spPr>
        <p:txBody>
          <a:bodyPr anchor="t">
            <a:noAutofit/>
          </a:bodyPr>
          <a:lstStyle/>
          <a:p>
            <a:pPr marL="228600" indent="-228600">
              <a:lnSpc>
                <a:spcPct val="80000"/>
              </a:lnSpc>
              <a:spcBef>
                <a:spcPts val="1001"/>
              </a:spcBef>
              <a:buClr>
                <a:srgbClr val="FFFFFF"/>
              </a:buClr>
              <a:buFont typeface="Arial"/>
              <a:buChar char="•"/>
            </a:pPr>
            <a:r>
              <a:rPr lang="en-US" sz="2200" b="0" strike="noStrike" spc="-1">
                <a:solidFill>
                  <a:srgbClr val="FFFFFF"/>
                </a:solidFill>
                <a:latin typeface="Calibri"/>
              </a:rPr>
              <a:t>Edit Master text styles</a:t>
            </a:r>
            <a:endParaRPr lang="en-US" sz="2200" b="0" strike="noStrike" spc="-1">
              <a:solidFill>
                <a:srgbClr val="1F355E"/>
              </a:solidFill>
              <a:latin typeface="Calibri"/>
            </a:endParaRPr>
          </a:p>
          <a:p>
            <a:pPr marL="685800" lvl="1" indent="-228600">
              <a:lnSpc>
                <a:spcPct val="90000"/>
              </a:lnSpc>
              <a:spcBef>
                <a:spcPts val="499"/>
              </a:spcBef>
              <a:buClr>
                <a:srgbClr val="FFFFFF"/>
              </a:buClr>
              <a:buFont typeface="Arial"/>
              <a:buChar char="•"/>
            </a:pPr>
            <a:r>
              <a:rPr lang="en-US" sz="2000" b="0" strike="noStrike" spc="-1">
                <a:solidFill>
                  <a:srgbClr val="FFFFFF"/>
                </a:solidFill>
                <a:latin typeface="Calibri"/>
              </a:rPr>
              <a:t>Second level</a:t>
            </a:r>
            <a:endParaRPr lang="en-US" sz="2000" b="0" strike="noStrike" spc="-1">
              <a:solidFill>
                <a:srgbClr val="404040"/>
              </a:solidFill>
              <a:latin typeface="Calibri"/>
            </a:endParaRPr>
          </a:p>
          <a:p>
            <a:pPr marL="1143000" lvl="2" indent="-228600">
              <a:lnSpc>
                <a:spcPct val="90000"/>
              </a:lnSpc>
              <a:spcBef>
                <a:spcPts val="499"/>
              </a:spcBef>
              <a:buClr>
                <a:srgbClr val="FFFFFF"/>
              </a:buClr>
              <a:buFont typeface="Arial"/>
              <a:buChar char="•"/>
            </a:pPr>
            <a:r>
              <a:rPr lang="en-US" sz="2000" b="0" strike="noStrike" spc="-1">
                <a:solidFill>
                  <a:srgbClr val="FFFFFF"/>
                </a:solidFill>
                <a:latin typeface="Calibri"/>
              </a:rPr>
              <a:t>Third level</a:t>
            </a:r>
            <a:endParaRPr lang="en-US" sz="2000" b="0" strike="noStrike" spc="-1">
              <a:solidFill>
                <a:srgbClr val="000000"/>
              </a:solidFill>
              <a:latin typeface="Calibri"/>
            </a:endParaRPr>
          </a:p>
          <a:p>
            <a:pPr marL="1600200" lvl="3" indent="-228600">
              <a:lnSpc>
                <a:spcPct val="90000"/>
              </a:lnSpc>
              <a:spcBef>
                <a:spcPts val="499"/>
              </a:spcBef>
              <a:buClr>
                <a:srgbClr val="FFFFFF"/>
              </a:buClr>
              <a:buFont typeface="Arial"/>
              <a:buChar char="•"/>
            </a:pPr>
            <a:r>
              <a:rPr lang="en-US" sz="1800" b="0" strike="noStrike" spc="-1">
                <a:solidFill>
                  <a:srgbClr val="FFFFFF"/>
                </a:solidFill>
                <a:latin typeface="Calibri"/>
              </a:rPr>
              <a:t>Fourth level</a:t>
            </a:r>
            <a:endParaRPr lang="en-US" sz="1800" b="0" strike="noStrike" spc="-1">
              <a:solidFill>
                <a:srgbClr val="000000"/>
              </a:solidFill>
              <a:latin typeface="Calibri"/>
            </a:endParaRPr>
          </a:p>
          <a:p>
            <a:pPr marL="2057400" lvl="4" indent="-228600">
              <a:lnSpc>
                <a:spcPct val="90000"/>
              </a:lnSpc>
              <a:spcBef>
                <a:spcPts val="499"/>
              </a:spcBef>
              <a:buClr>
                <a:srgbClr val="FFFFFF"/>
              </a:buClr>
              <a:buFont typeface="Arial"/>
              <a:buChar char="•"/>
            </a:pPr>
            <a:r>
              <a:rPr lang="en-US" sz="1800" b="0" strike="noStrike" spc="-1">
                <a:solidFill>
                  <a:srgbClr val="FFFFFF"/>
                </a:solidFill>
                <a:latin typeface="Calibri"/>
              </a:rPr>
              <a:t>Fifth level</a:t>
            </a:r>
            <a:endParaRPr lang="en-US" sz="1800" b="0" strike="noStrike" spc="-1">
              <a:solidFill>
                <a:srgbClr val="000000"/>
              </a:solidFill>
              <a:latin typeface="Calibri"/>
            </a:endParaRPr>
          </a:p>
        </p:txBody>
      </p:sp>
      <p:sp>
        <p:nvSpPr>
          <p:cNvPr id="109" name="PlaceHolder 6"/>
          <p:cNvSpPr>
            <a:spLocks noGrp="1"/>
          </p:cNvSpPr>
          <p:nvPr>
            <p:ph type="body"/>
          </p:nvPr>
        </p:nvSpPr>
        <p:spPr>
          <a:xfrm>
            <a:off x="412560" y="1692360"/>
            <a:ext cx="7412400" cy="241920"/>
          </a:xfrm>
          <a:prstGeom prst="rect">
            <a:avLst/>
          </a:prstGeom>
          <a:noFill/>
          <a:ln w="0">
            <a:noFill/>
          </a:ln>
        </p:spPr>
        <p:txBody>
          <a:bodyPr anchor="t">
            <a:noAutofit/>
          </a:bodyPr>
          <a:lstStyle/>
          <a:p>
            <a:pPr marL="228600" indent="-228600">
              <a:lnSpc>
                <a:spcPct val="80000"/>
              </a:lnSpc>
              <a:spcBef>
                <a:spcPts val="1001"/>
              </a:spcBef>
              <a:buClr>
                <a:srgbClr val="000000"/>
              </a:buClr>
              <a:buFont typeface="Arial"/>
              <a:buChar char="•"/>
            </a:pPr>
            <a:r>
              <a:rPr lang="en-US" sz="2200" b="0" strike="noStrike" spc="-1">
                <a:solidFill>
                  <a:srgbClr val="000000"/>
                </a:solidFill>
                <a:latin typeface="Calibri"/>
              </a:rPr>
              <a:t>Edit Master text styles</a:t>
            </a:r>
            <a:endParaRPr lang="en-US" sz="2200" b="0" strike="noStrike" spc="-1">
              <a:solidFill>
                <a:srgbClr val="1F355E"/>
              </a:solidFill>
              <a:latin typeface="Calibri"/>
            </a:endParaRPr>
          </a:p>
          <a:p>
            <a:pPr marL="685800" lvl="1" indent="-228600">
              <a:lnSpc>
                <a:spcPct val="90000"/>
              </a:lnSpc>
              <a:spcBef>
                <a:spcPts val="499"/>
              </a:spcBef>
              <a:buClr>
                <a:srgbClr val="000000"/>
              </a:buClr>
              <a:buFont typeface="Arial"/>
              <a:buChar char="•"/>
            </a:pPr>
            <a:r>
              <a:rPr lang="en-US" sz="2000" b="0" strike="noStrike" spc="-1">
                <a:solidFill>
                  <a:srgbClr val="000000"/>
                </a:solidFill>
                <a:latin typeface="Calibri"/>
              </a:rPr>
              <a:t>Second level</a:t>
            </a:r>
            <a:endParaRPr lang="en-US" sz="2000" b="0" strike="noStrike" spc="-1">
              <a:solidFill>
                <a:srgbClr val="404040"/>
              </a:solidFill>
              <a:latin typeface="Calibri"/>
            </a:endParaRPr>
          </a:p>
          <a:p>
            <a:pPr marL="1143000" lvl="2" indent="-228600">
              <a:lnSpc>
                <a:spcPct val="90000"/>
              </a:lnSpc>
              <a:spcBef>
                <a:spcPts val="499"/>
              </a:spcBef>
              <a:buClr>
                <a:srgbClr val="000000"/>
              </a:buClr>
              <a:buFont typeface="Arial"/>
              <a:buChar char="•"/>
            </a:pPr>
            <a:r>
              <a:rPr lang="en-US" sz="2000" b="0" strike="noStrike" spc="-1">
                <a:solidFill>
                  <a:srgbClr val="000000"/>
                </a:solidFill>
                <a:latin typeface="Calibri"/>
              </a:rPr>
              <a:t>Third level</a:t>
            </a:r>
          </a:p>
          <a:p>
            <a:pPr marL="1600200" lvl="3" indent="-228600">
              <a:lnSpc>
                <a:spcPct val="90000"/>
              </a:lnSpc>
              <a:spcBef>
                <a:spcPts val="499"/>
              </a:spcBef>
              <a:buClr>
                <a:srgbClr val="000000"/>
              </a:buClr>
              <a:buFont typeface="Arial"/>
              <a:buChar char="•"/>
            </a:pPr>
            <a:r>
              <a:rPr lang="en-US" sz="1800" b="0" strike="noStrike" spc="-1">
                <a:solidFill>
                  <a:srgbClr val="000000"/>
                </a:solidFill>
                <a:latin typeface="Calibri"/>
              </a:rPr>
              <a:t>Fourth level</a:t>
            </a:r>
          </a:p>
          <a:p>
            <a:pPr marL="2057400" lvl="4" indent="-228600">
              <a:lnSpc>
                <a:spcPct val="90000"/>
              </a:lnSpc>
              <a:spcBef>
                <a:spcPts val="499"/>
              </a:spcBef>
              <a:buClr>
                <a:srgbClr val="000000"/>
              </a:buClr>
              <a:buFont typeface="Arial"/>
              <a:buChar char="•"/>
            </a:pPr>
            <a:r>
              <a:rPr lang="en-US" sz="1800" b="0" strike="noStrike" spc="-1">
                <a:solidFill>
                  <a:srgbClr val="000000"/>
                </a:solidFill>
                <a:latin typeface="Calibri"/>
              </a:rPr>
              <a:t>Fifth level</a:t>
            </a:r>
          </a:p>
        </p:txBody>
      </p:sp>
      <p:sp>
        <p:nvSpPr>
          <p:cNvPr id="110" name="PlaceHolder 7"/>
          <p:cNvSpPr>
            <a:spLocks noGrp="1"/>
          </p:cNvSpPr>
          <p:nvPr>
            <p:ph type="body"/>
          </p:nvPr>
        </p:nvSpPr>
        <p:spPr>
          <a:xfrm>
            <a:off x="667440" y="6378840"/>
            <a:ext cx="7412400" cy="241920"/>
          </a:xfrm>
          <a:prstGeom prst="rect">
            <a:avLst/>
          </a:prstGeom>
          <a:noFill/>
          <a:ln w="0">
            <a:noFill/>
          </a:ln>
        </p:spPr>
        <p:txBody>
          <a:bodyPr anchor="t">
            <a:noAutofit/>
          </a:bodyPr>
          <a:lstStyle/>
          <a:p>
            <a:pPr marL="228600" indent="-228600">
              <a:lnSpc>
                <a:spcPct val="80000"/>
              </a:lnSpc>
              <a:spcBef>
                <a:spcPts val="1001"/>
              </a:spcBef>
              <a:buClr>
                <a:srgbClr val="FFFFFF"/>
              </a:buClr>
              <a:buFont typeface="Arial"/>
              <a:buChar char="•"/>
            </a:pPr>
            <a:r>
              <a:rPr lang="en-US" sz="2200" b="0" strike="noStrike" spc="-1">
                <a:solidFill>
                  <a:srgbClr val="FFFFFF"/>
                </a:solidFill>
                <a:latin typeface="Calibri"/>
              </a:rPr>
              <a:t>Edit Master text styles</a:t>
            </a:r>
            <a:endParaRPr lang="en-US" sz="2200" b="0" strike="noStrike" spc="-1">
              <a:solidFill>
                <a:srgbClr val="1F355E"/>
              </a:solidFill>
              <a:latin typeface="Calibri"/>
            </a:endParaRPr>
          </a:p>
          <a:p>
            <a:pPr marL="685800" lvl="1" indent="-228600">
              <a:lnSpc>
                <a:spcPct val="90000"/>
              </a:lnSpc>
              <a:spcBef>
                <a:spcPts val="499"/>
              </a:spcBef>
              <a:buClr>
                <a:srgbClr val="FFFFFF"/>
              </a:buClr>
              <a:buFont typeface="Arial"/>
              <a:buChar char="•"/>
            </a:pPr>
            <a:r>
              <a:rPr lang="en-US" sz="2000" b="0" strike="noStrike" spc="-1">
                <a:solidFill>
                  <a:srgbClr val="FFFFFF"/>
                </a:solidFill>
                <a:latin typeface="Calibri"/>
              </a:rPr>
              <a:t>Second level</a:t>
            </a:r>
            <a:endParaRPr lang="en-US" sz="2000" b="0" strike="noStrike" spc="-1">
              <a:solidFill>
                <a:srgbClr val="404040"/>
              </a:solidFill>
              <a:latin typeface="Calibri"/>
            </a:endParaRPr>
          </a:p>
          <a:p>
            <a:pPr marL="1143000" lvl="2" indent="-228600">
              <a:lnSpc>
                <a:spcPct val="90000"/>
              </a:lnSpc>
              <a:spcBef>
                <a:spcPts val="499"/>
              </a:spcBef>
              <a:buClr>
                <a:srgbClr val="FFFFFF"/>
              </a:buClr>
              <a:buFont typeface="Arial"/>
              <a:buChar char="•"/>
            </a:pPr>
            <a:r>
              <a:rPr lang="en-US" sz="2000" b="0" strike="noStrike" spc="-1">
                <a:solidFill>
                  <a:srgbClr val="FFFFFF"/>
                </a:solidFill>
                <a:latin typeface="Calibri"/>
              </a:rPr>
              <a:t>Third level</a:t>
            </a:r>
            <a:endParaRPr lang="en-US" sz="2000" b="0" strike="noStrike" spc="-1">
              <a:solidFill>
                <a:srgbClr val="000000"/>
              </a:solidFill>
              <a:latin typeface="Calibri"/>
            </a:endParaRPr>
          </a:p>
          <a:p>
            <a:pPr marL="1600200" lvl="3" indent="-228600">
              <a:lnSpc>
                <a:spcPct val="90000"/>
              </a:lnSpc>
              <a:spcBef>
                <a:spcPts val="499"/>
              </a:spcBef>
              <a:buClr>
                <a:srgbClr val="FFFFFF"/>
              </a:buClr>
              <a:buFont typeface="Arial"/>
              <a:buChar char="•"/>
            </a:pPr>
            <a:r>
              <a:rPr lang="en-US" sz="1800" b="0" strike="noStrike" spc="-1">
                <a:solidFill>
                  <a:srgbClr val="FFFFFF"/>
                </a:solidFill>
                <a:latin typeface="Calibri"/>
              </a:rPr>
              <a:t>Fourth level</a:t>
            </a:r>
            <a:endParaRPr lang="en-US" sz="1800" b="0" strike="noStrike" spc="-1">
              <a:solidFill>
                <a:srgbClr val="000000"/>
              </a:solidFill>
              <a:latin typeface="Calibri"/>
            </a:endParaRPr>
          </a:p>
          <a:p>
            <a:pPr marL="2057400" lvl="4" indent="-228600">
              <a:lnSpc>
                <a:spcPct val="90000"/>
              </a:lnSpc>
              <a:spcBef>
                <a:spcPts val="499"/>
              </a:spcBef>
              <a:buClr>
                <a:srgbClr val="FFFFFF"/>
              </a:buClr>
              <a:buFont typeface="Arial"/>
              <a:buChar char="•"/>
            </a:pPr>
            <a:r>
              <a:rPr lang="en-US" sz="1800" b="0" strike="noStrike" spc="-1">
                <a:solidFill>
                  <a:srgbClr val="FFFFFF"/>
                </a:solidFill>
                <a:latin typeface="Calibri"/>
              </a:rPr>
              <a:t>Fifth level</a:t>
            </a:r>
            <a:endParaRPr lang="en-US" sz="1800" b="0" strike="noStrike" spc="-1">
              <a:solidFill>
                <a:srgbClr val="000000"/>
              </a:solidFill>
              <a:latin typeface="Calibri"/>
            </a:endParaRPr>
          </a:p>
        </p:txBody>
      </p:sp>
    </p:spTree>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47" name="Picture 4"/>
          <p:cNvPicPr/>
          <p:nvPr/>
        </p:nvPicPr>
        <p:blipFill>
          <a:blip r:embed="rId14"/>
          <a:stretch/>
        </p:blipFill>
        <p:spPr>
          <a:xfrm>
            <a:off x="142920" y="656640"/>
            <a:ext cx="2280240" cy="651240"/>
          </a:xfrm>
          <a:prstGeom prst="rect">
            <a:avLst/>
          </a:prstGeom>
          <a:ln w="0">
            <a:noFill/>
          </a:ln>
        </p:spPr>
      </p:pic>
      <p:sp>
        <p:nvSpPr>
          <p:cNvPr id="148" name="Rectangle 8"/>
          <p:cNvSpPr/>
          <p:nvPr/>
        </p:nvSpPr>
        <p:spPr>
          <a:xfrm>
            <a:off x="856800" y="656640"/>
            <a:ext cx="8286840" cy="651240"/>
          </a:xfrm>
          <a:prstGeom prst="rect">
            <a:avLst/>
          </a:prstGeom>
          <a:gradFill rotWithShape="0">
            <a:gsLst>
              <a:gs pos="7000">
                <a:srgbClr val="1E355E"/>
              </a:gs>
              <a:gs pos="100000">
                <a:srgbClr val="425577"/>
              </a:gs>
            </a:gsLst>
            <a:lin ang="1200000"/>
          </a:gra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nSpc>
                <a:spcPct val="100000"/>
              </a:lnSpc>
              <a:buNone/>
              <a:tabLst>
                <a:tab pos="0" algn="l"/>
              </a:tabLst>
            </a:pPr>
            <a:r>
              <a:rPr lang="en-US" sz="2700" b="1" strike="noStrike" spc="-1">
                <a:solidFill>
                  <a:srgbClr val="E7E6E6"/>
                </a:solidFill>
                <a:latin typeface="Calibri"/>
              </a:rPr>
              <a:t>          </a:t>
            </a:r>
            <a:endParaRPr lang="en-US" sz="2700" b="0" strike="noStrike" spc="-1">
              <a:solidFill>
                <a:srgbClr val="000000"/>
              </a:solidFill>
              <a:latin typeface="Calibri"/>
            </a:endParaRPr>
          </a:p>
        </p:txBody>
      </p:sp>
      <p:grpSp>
        <p:nvGrpSpPr>
          <p:cNvPr id="149" name="Group 3"/>
          <p:cNvGrpSpPr/>
          <p:nvPr/>
        </p:nvGrpSpPr>
        <p:grpSpPr>
          <a:xfrm>
            <a:off x="0" y="190080"/>
            <a:ext cx="8940600" cy="465840"/>
            <a:chOff x="0" y="190080"/>
            <a:chExt cx="8940600" cy="465840"/>
          </a:xfrm>
        </p:grpSpPr>
        <p:pic>
          <p:nvPicPr>
            <p:cNvPr id="150" name="Military OneSource Logo"/>
            <p:cNvPicPr/>
            <p:nvPr/>
          </p:nvPicPr>
          <p:blipFill>
            <a:blip r:embed="rId15"/>
            <a:stretch/>
          </p:blipFill>
          <p:spPr>
            <a:xfrm>
              <a:off x="7633440" y="227880"/>
              <a:ext cx="1307160" cy="313200"/>
            </a:xfrm>
            <a:prstGeom prst="rect">
              <a:avLst/>
            </a:prstGeom>
            <a:ln w="0">
              <a:noFill/>
            </a:ln>
          </p:spPr>
        </p:pic>
        <p:sp>
          <p:nvSpPr>
            <p:cNvPr id="151" name="Rectangle 6"/>
            <p:cNvSpPr/>
            <p:nvPr/>
          </p:nvSpPr>
          <p:spPr>
            <a:xfrm>
              <a:off x="0" y="190080"/>
              <a:ext cx="7406280" cy="465840"/>
            </a:xfrm>
            <a:prstGeom prst="rect">
              <a:avLst/>
            </a:prstGeom>
            <a:solidFill>
              <a:srgbClr val="D12A2F"/>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buNone/>
              </a:pPr>
              <a:endParaRPr lang="en-US" sz="1350" b="0" strike="noStrike" spc="-1">
                <a:solidFill>
                  <a:srgbClr val="D12A2F"/>
                </a:solidFill>
                <a:latin typeface="Calibri"/>
              </a:endParaRPr>
            </a:p>
          </p:txBody>
        </p:sp>
      </p:grpSp>
      <p:sp>
        <p:nvSpPr>
          <p:cNvPr id="152" name="Rectangle 11"/>
          <p:cNvSpPr/>
          <p:nvPr/>
        </p:nvSpPr>
        <p:spPr>
          <a:xfrm>
            <a:off x="1800" y="6427080"/>
            <a:ext cx="9143640" cy="431640"/>
          </a:xfrm>
          <a:prstGeom prst="rect">
            <a:avLst/>
          </a:prstGeom>
          <a:solidFill>
            <a:srgbClr val="0D0D0D">
              <a:alpha val="71000"/>
            </a:srgbClr>
          </a:solidFill>
          <a:ln>
            <a:noFill/>
          </a:ln>
        </p:spPr>
        <p:style>
          <a:lnRef idx="2">
            <a:schemeClr val="accent1">
              <a:shade val="50000"/>
            </a:schemeClr>
          </a:lnRef>
          <a:fillRef idx="1">
            <a:schemeClr val="accent1"/>
          </a:fillRef>
          <a:effectRef idx="0">
            <a:schemeClr val="accent1"/>
          </a:effectRef>
          <a:fontRef idx="minor"/>
        </p:style>
        <p:txBody>
          <a:bodyPr wrap="none" lIns="90000" tIns="45000" rIns="90000" bIns="45000" anchor="ctr">
            <a:noAutofit/>
          </a:bodyPr>
          <a:lstStyle/>
          <a:p>
            <a:pPr algn="ctr">
              <a:lnSpc>
                <a:spcPct val="100000"/>
              </a:lnSpc>
              <a:buNone/>
            </a:pPr>
            <a:endParaRPr lang="en-US" sz="1050" b="0" strike="noStrike" spc="-1">
              <a:solidFill>
                <a:srgbClr val="FFFFFF"/>
              </a:solidFill>
              <a:latin typeface="Calibri"/>
              <a:ea typeface="Calibri"/>
            </a:endParaRPr>
          </a:p>
        </p:txBody>
      </p:sp>
      <p:sp>
        <p:nvSpPr>
          <p:cNvPr id="153" name="PlaceHolder 1"/>
          <p:cNvSpPr>
            <a:spLocks noGrp="1"/>
          </p:cNvSpPr>
          <p:nvPr>
            <p:ph type="title"/>
          </p:nvPr>
        </p:nvSpPr>
        <p:spPr>
          <a:xfrm>
            <a:off x="880560" y="650520"/>
            <a:ext cx="7406280" cy="718200"/>
          </a:xfrm>
          <a:prstGeom prst="rect">
            <a:avLst/>
          </a:prstGeom>
          <a:noFill/>
          <a:ln w="0">
            <a:noFill/>
          </a:ln>
        </p:spPr>
        <p:txBody>
          <a:bodyPr anchor="ctr">
            <a:noAutofit/>
          </a:bodyPr>
          <a:lstStyle/>
          <a:p>
            <a:pPr>
              <a:lnSpc>
                <a:spcPct val="90000"/>
              </a:lnSpc>
              <a:buNone/>
            </a:pPr>
            <a:r>
              <a:rPr lang="en-US" sz="3000" b="0" strike="noStrike" spc="-1">
                <a:solidFill>
                  <a:srgbClr val="FFFFFF"/>
                </a:solidFill>
                <a:latin typeface="Calibri"/>
              </a:rPr>
              <a:t>Click to edit Master title style</a:t>
            </a:r>
            <a:endParaRPr lang="en-US" sz="3000" b="0" strike="noStrike" spc="-1">
              <a:solidFill>
                <a:srgbClr val="000000"/>
              </a:solidFill>
              <a:latin typeface="Calibri"/>
            </a:endParaRPr>
          </a:p>
        </p:txBody>
      </p:sp>
      <p:sp>
        <p:nvSpPr>
          <p:cNvPr id="154" name="PlaceHolder 2"/>
          <p:cNvSpPr>
            <a:spLocks noGrp="1"/>
          </p:cNvSpPr>
          <p:nvPr>
            <p:ph type="sldNum" idx="8"/>
          </p:nvPr>
        </p:nvSpPr>
        <p:spPr>
          <a:xfrm>
            <a:off x="7086600" y="6451920"/>
            <a:ext cx="2057040" cy="393120"/>
          </a:xfrm>
          <a:prstGeom prst="rect">
            <a:avLst/>
          </a:prstGeom>
          <a:noFill/>
          <a:ln w="0">
            <a:noFill/>
          </a:ln>
        </p:spPr>
        <p:txBody>
          <a:bodyPr anchor="ctr">
            <a:noAutofit/>
          </a:bodyPr>
          <a:lstStyle>
            <a:lvl1pPr algn="r">
              <a:lnSpc>
                <a:spcPct val="100000"/>
              </a:lnSpc>
              <a:buNone/>
              <a:defRPr lang="en-US" sz="1800" b="0" strike="noStrike" spc="-1">
                <a:solidFill>
                  <a:srgbClr val="FFFFFF"/>
                </a:solidFill>
                <a:latin typeface="Calibri"/>
              </a:defRPr>
            </a:lvl1pPr>
          </a:lstStyle>
          <a:p>
            <a:pPr algn="r">
              <a:lnSpc>
                <a:spcPct val="100000"/>
              </a:lnSpc>
              <a:buNone/>
            </a:pPr>
            <a:fld id="{603A80AF-BAA3-4313-BC14-E0C40CC5E2FE}" type="slidenum">
              <a:rPr lang="en-US" sz="1800" b="0" strike="noStrike" spc="-1">
                <a:solidFill>
                  <a:srgbClr val="FFFFFF"/>
                </a:solidFill>
                <a:latin typeface="Calibri"/>
              </a:rPr>
              <a:t>‹#›</a:t>
            </a:fld>
            <a:endParaRPr lang="en-US" sz="1800" b="0" strike="noStrike" spc="-1">
              <a:solidFill>
                <a:srgbClr val="000000"/>
              </a:solidFill>
              <a:latin typeface="Calibri"/>
            </a:endParaRPr>
          </a:p>
        </p:txBody>
      </p:sp>
      <p:sp>
        <p:nvSpPr>
          <p:cNvPr id="155" name="PlaceHolder 3"/>
          <p:cNvSpPr>
            <a:spLocks noGrp="1"/>
          </p:cNvSpPr>
          <p:nvPr>
            <p:ph type="body"/>
          </p:nvPr>
        </p:nvSpPr>
        <p:spPr>
          <a:xfrm>
            <a:off x="458280" y="1640160"/>
            <a:ext cx="8226720" cy="4205880"/>
          </a:xfrm>
          <a:prstGeom prst="rect">
            <a:avLst/>
          </a:prstGeom>
          <a:noFill/>
          <a:ln w="0">
            <a:noFill/>
          </a:ln>
        </p:spPr>
        <p:txBody>
          <a:bodyPr anchor="t">
            <a:noAutofit/>
          </a:bodyPr>
          <a:lstStyle/>
          <a:p>
            <a:pPr marL="228600" indent="-228600">
              <a:lnSpc>
                <a:spcPct val="90000"/>
              </a:lnSpc>
              <a:spcBef>
                <a:spcPts val="1001"/>
              </a:spcBef>
              <a:buClr>
                <a:srgbClr val="1F355E"/>
              </a:buClr>
              <a:buFont typeface="Arial"/>
              <a:buChar char="•"/>
            </a:pPr>
            <a:r>
              <a:rPr lang="en-US" sz="2800" b="0" strike="noStrike" spc="-1">
                <a:solidFill>
                  <a:srgbClr val="1F355E"/>
                </a:solidFill>
                <a:latin typeface="Calibri"/>
              </a:rPr>
              <a:t>Edit Master text styles</a:t>
            </a:r>
          </a:p>
          <a:p>
            <a:pPr marL="685800" lvl="1" indent="-228600">
              <a:lnSpc>
                <a:spcPct val="90000"/>
              </a:lnSpc>
              <a:spcBef>
                <a:spcPts val="499"/>
              </a:spcBef>
              <a:buClr>
                <a:srgbClr val="2F5597"/>
              </a:buClr>
              <a:buFont typeface="Arial"/>
              <a:buChar char="•"/>
            </a:pPr>
            <a:r>
              <a:rPr lang="en-US" sz="2000" b="0" strike="noStrike" spc="-1">
                <a:solidFill>
                  <a:schemeClr val="accent1">
                    <a:lumMod val="75000"/>
                  </a:schemeClr>
                </a:solidFill>
                <a:latin typeface="Calibri"/>
              </a:rPr>
              <a:t>Second level</a:t>
            </a:r>
            <a:endParaRPr lang="en-US" sz="2000" b="0" strike="noStrike" spc="-1">
              <a:solidFill>
                <a:srgbClr val="404040"/>
              </a:solidFill>
              <a:latin typeface="Calibri"/>
            </a:endParaRPr>
          </a:p>
          <a:p>
            <a:pPr marL="1143000" lvl="2" indent="-228600">
              <a:lnSpc>
                <a:spcPct val="90000"/>
              </a:lnSpc>
              <a:spcBef>
                <a:spcPts val="499"/>
              </a:spcBef>
              <a:buClr>
                <a:srgbClr val="404040"/>
              </a:buClr>
              <a:buFont typeface="Arial"/>
              <a:buChar char="•"/>
            </a:pPr>
            <a:r>
              <a:rPr lang="en-US" sz="2000" b="0" strike="noStrike" spc="-1">
                <a:solidFill>
                  <a:srgbClr val="404040"/>
                </a:solidFill>
                <a:latin typeface="Calibri"/>
              </a:rPr>
              <a:t>Third level</a:t>
            </a:r>
            <a:endParaRPr lang="en-US" sz="2000" b="0" strike="noStrike" spc="-1">
              <a:solidFill>
                <a:srgbClr val="000000"/>
              </a:solidFill>
              <a:latin typeface="Calibri"/>
            </a:endParaRPr>
          </a:p>
          <a:p>
            <a:pPr marL="1600200" lvl="3" indent="-228600">
              <a:lnSpc>
                <a:spcPct val="90000"/>
              </a:lnSpc>
              <a:spcBef>
                <a:spcPts val="499"/>
              </a:spcBef>
              <a:buClr>
                <a:srgbClr val="000000"/>
              </a:buClr>
              <a:buFont typeface="Arial"/>
              <a:buChar char="•"/>
            </a:pPr>
            <a:r>
              <a:rPr lang="en-US" sz="1800" b="0" strike="noStrike" spc="-1">
                <a:solidFill>
                  <a:srgbClr val="000000"/>
                </a:solidFill>
                <a:latin typeface="Calibri"/>
              </a:rPr>
              <a:t>Fourth level</a:t>
            </a:r>
          </a:p>
          <a:p>
            <a:pPr marL="2057400" lvl="4" indent="-228600">
              <a:lnSpc>
                <a:spcPct val="90000"/>
              </a:lnSpc>
              <a:spcBef>
                <a:spcPts val="499"/>
              </a:spcBef>
              <a:buClr>
                <a:srgbClr val="000000"/>
              </a:buClr>
              <a:buFont typeface="Arial"/>
              <a:buChar char="•"/>
            </a:pPr>
            <a:r>
              <a:rPr lang="en-US" sz="1800" b="0" strike="noStrike" spc="-1">
                <a:solidFill>
                  <a:srgbClr val="000000"/>
                </a:solidFill>
                <a:latin typeface="Calibri"/>
              </a:rPr>
              <a:t>Fifth level</a:t>
            </a:r>
          </a:p>
        </p:txBody>
      </p:sp>
      <p:sp>
        <p:nvSpPr>
          <p:cNvPr id="156" name="PlaceHolder 4"/>
          <p:cNvSpPr>
            <a:spLocks noGrp="1"/>
          </p:cNvSpPr>
          <p:nvPr>
            <p:ph type="ftr" idx="9"/>
          </p:nvPr>
        </p:nvSpPr>
        <p:spPr>
          <a:xfrm>
            <a:off x="2225520" y="6440400"/>
            <a:ext cx="4692240" cy="420480"/>
          </a:xfrm>
          <a:prstGeom prst="rect">
            <a:avLst/>
          </a:prstGeom>
          <a:noFill/>
          <a:ln w="0">
            <a:noFill/>
          </a:ln>
        </p:spPr>
        <p:txBody>
          <a:bodyPr lIns="90000" tIns="45000" rIns="90000" bIns="45000" anchor="ctr">
            <a:noAutofit/>
          </a:bodyPr>
          <a:lstStyle>
            <a:lvl1pPr algn="ctr">
              <a:lnSpc>
                <a:spcPct val="100000"/>
              </a:lnSpc>
              <a:buNone/>
              <a:defRPr lang="en-US" sz="1800" b="0" strike="noStrike" spc="-1">
                <a:solidFill>
                  <a:srgbClr val="FFFFFF"/>
                </a:solidFill>
                <a:latin typeface="Calibri"/>
                <a:ea typeface="Calibri"/>
              </a:defRPr>
            </a:lvl1pPr>
          </a:lstStyle>
          <a:p>
            <a:pPr algn="ctr">
              <a:lnSpc>
                <a:spcPct val="100000"/>
              </a:lnSpc>
              <a:buNone/>
            </a:pPr>
            <a:r>
              <a:rPr lang="en-US" sz="1800" b="0" strike="noStrike" spc="-1">
                <a:solidFill>
                  <a:srgbClr val="FFFFFF"/>
                </a:solidFill>
                <a:latin typeface="Calibri"/>
                <a:ea typeface="Calibri"/>
              </a:rPr>
              <a:t>&lt;footer&gt;</a:t>
            </a:r>
            <a:endParaRPr lang="en-US" sz="1800" b="0" strike="noStrike" spc="-1">
              <a:solidFill>
                <a:srgbClr val="000000"/>
              </a:solidFill>
              <a:latin typeface="Calibri"/>
            </a:endParaRPr>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93" name="Picture 4"/>
          <p:cNvPicPr/>
          <p:nvPr/>
        </p:nvPicPr>
        <p:blipFill>
          <a:blip r:embed="rId14"/>
          <a:stretch/>
        </p:blipFill>
        <p:spPr>
          <a:xfrm>
            <a:off x="142920" y="656640"/>
            <a:ext cx="2280240" cy="651240"/>
          </a:xfrm>
          <a:prstGeom prst="rect">
            <a:avLst/>
          </a:prstGeom>
          <a:ln w="0">
            <a:noFill/>
          </a:ln>
        </p:spPr>
      </p:pic>
      <p:sp>
        <p:nvSpPr>
          <p:cNvPr id="194" name="Rectangle 8"/>
          <p:cNvSpPr/>
          <p:nvPr/>
        </p:nvSpPr>
        <p:spPr>
          <a:xfrm>
            <a:off x="856800" y="656640"/>
            <a:ext cx="8286840" cy="651240"/>
          </a:xfrm>
          <a:prstGeom prst="rect">
            <a:avLst/>
          </a:prstGeom>
          <a:gradFill rotWithShape="0">
            <a:gsLst>
              <a:gs pos="7000">
                <a:srgbClr val="1E355E"/>
              </a:gs>
              <a:gs pos="100000">
                <a:srgbClr val="425577"/>
              </a:gs>
            </a:gsLst>
            <a:lin ang="1200000"/>
          </a:gra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nSpc>
                <a:spcPct val="100000"/>
              </a:lnSpc>
              <a:buNone/>
              <a:tabLst>
                <a:tab pos="0" algn="l"/>
              </a:tabLst>
            </a:pPr>
            <a:r>
              <a:rPr lang="en-US" sz="2700" b="1" strike="noStrike" spc="-1">
                <a:solidFill>
                  <a:srgbClr val="E7E6E6"/>
                </a:solidFill>
                <a:latin typeface="Calibri"/>
              </a:rPr>
              <a:t>          </a:t>
            </a:r>
            <a:endParaRPr lang="en-US" sz="2700" b="0" strike="noStrike" spc="-1">
              <a:solidFill>
                <a:srgbClr val="000000"/>
              </a:solidFill>
              <a:latin typeface="Calibri"/>
            </a:endParaRPr>
          </a:p>
        </p:txBody>
      </p:sp>
      <p:grpSp>
        <p:nvGrpSpPr>
          <p:cNvPr id="195" name="Group 3"/>
          <p:cNvGrpSpPr/>
          <p:nvPr/>
        </p:nvGrpSpPr>
        <p:grpSpPr>
          <a:xfrm>
            <a:off x="0" y="190080"/>
            <a:ext cx="8940600" cy="465840"/>
            <a:chOff x="0" y="190080"/>
            <a:chExt cx="8940600" cy="465840"/>
          </a:xfrm>
        </p:grpSpPr>
        <p:pic>
          <p:nvPicPr>
            <p:cNvPr id="196" name="Military OneSource Logo"/>
            <p:cNvPicPr/>
            <p:nvPr/>
          </p:nvPicPr>
          <p:blipFill>
            <a:blip r:embed="rId15"/>
            <a:stretch/>
          </p:blipFill>
          <p:spPr>
            <a:xfrm>
              <a:off x="7633440" y="227880"/>
              <a:ext cx="1307160" cy="313200"/>
            </a:xfrm>
            <a:prstGeom prst="rect">
              <a:avLst/>
            </a:prstGeom>
            <a:ln w="0">
              <a:noFill/>
            </a:ln>
          </p:spPr>
        </p:pic>
        <p:sp>
          <p:nvSpPr>
            <p:cNvPr id="197" name="Rectangle 6"/>
            <p:cNvSpPr/>
            <p:nvPr/>
          </p:nvSpPr>
          <p:spPr>
            <a:xfrm>
              <a:off x="0" y="190080"/>
              <a:ext cx="7406280" cy="465840"/>
            </a:xfrm>
            <a:prstGeom prst="rect">
              <a:avLst/>
            </a:prstGeom>
            <a:solidFill>
              <a:srgbClr val="D12A2F"/>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buNone/>
              </a:pPr>
              <a:endParaRPr lang="en-US" sz="1350" b="0" strike="noStrike" spc="-1">
                <a:solidFill>
                  <a:srgbClr val="D12A2F"/>
                </a:solidFill>
                <a:latin typeface="Calibri"/>
              </a:endParaRPr>
            </a:p>
          </p:txBody>
        </p:sp>
      </p:grpSp>
      <p:sp>
        <p:nvSpPr>
          <p:cNvPr id="198" name="Rectangle 11"/>
          <p:cNvSpPr/>
          <p:nvPr/>
        </p:nvSpPr>
        <p:spPr>
          <a:xfrm>
            <a:off x="1800" y="6427080"/>
            <a:ext cx="9143640" cy="431640"/>
          </a:xfrm>
          <a:prstGeom prst="rect">
            <a:avLst/>
          </a:prstGeom>
          <a:solidFill>
            <a:srgbClr val="0D0D0D">
              <a:alpha val="71000"/>
            </a:srgbClr>
          </a:solidFill>
          <a:ln>
            <a:noFill/>
          </a:ln>
        </p:spPr>
        <p:style>
          <a:lnRef idx="2">
            <a:schemeClr val="accent1">
              <a:shade val="50000"/>
            </a:schemeClr>
          </a:lnRef>
          <a:fillRef idx="1">
            <a:schemeClr val="accent1"/>
          </a:fillRef>
          <a:effectRef idx="0">
            <a:schemeClr val="accent1"/>
          </a:effectRef>
          <a:fontRef idx="minor"/>
        </p:style>
        <p:txBody>
          <a:bodyPr wrap="none" lIns="90000" tIns="45000" rIns="90000" bIns="45000" anchor="ctr">
            <a:noAutofit/>
          </a:bodyPr>
          <a:lstStyle/>
          <a:p>
            <a:pPr algn="ctr">
              <a:lnSpc>
                <a:spcPct val="100000"/>
              </a:lnSpc>
              <a:buNone/>
            </a:pPr>
            <a:endParaRPr lang="en-US" sz="1050" b="0" strike="noStrike" spc="-1">
              <a:solidFill>
                <a:srgbClr val="FFFFFF"/>
              </a:solidFill>
              <a:latin typeface="Calibri"/>
              <a:ea typeface="Calibri"/>
            </a:endParaRPr>
          </a:p>
        </p:txBody>
      </p:sp>
      <p:sp>
        <p:nvSpPr>
          <p:cNvPr id="199" name="PlaceHolder 1"/>
          <p:cNvSpPr>
            <a:spLocks noGrp="1"/>
          </p:cNvSpPr>
          <p:nvPr>
            <p:ph type="title"/>
          </p:nvPr>
        </p:nvSpPr>
        <p:spPr>
          <a:xfrm>
            <a:off x="887760" y="655560"/>
            <a:ext cx="7406280" cy="718200"/>
          </a:xfrm>
          <a:prstGeom prst="rect">
            <a:avLst/>
          </a:prstGeom>
          <a:noFill/>
          <a:ln w="0">
            <a:noFill/>
          </a:ln>
        </p:spPr>
        <p:txBody>
          <a:bodyPr anchor="ctr">
            <a:noAutofit/>
          </a:bodyPr>
          <a:lstStyle/>
          <a:p>
            <a:pPr>
              <a:lnSpc>
                <a:spcPct val="90000"/>
              </a:lnSpc>
              <a:buNone/>
            </a:pPr>
            <a:r>
              <a:rPr lang="en-US" sz="3000" b="0" strike="noStrike" spc="-1">
                <a:solidFill>
                  <a:srgbClr val="FFFFFF"/>
                </a:solidFill>
                <a:latin typeface="Calibri"/>
              </a:rPr>
              <a:t>Click to edit Master title style</a:t>
            </a:r>
            <a:endParaRPr lang="en-US" sz="3000" b="0" strike="noStrike" spc="-1">
              <a:solidFill>
                <a:srgbClr val="000000"/>
              </a:solidFill>
              <a:latin typeface="Calibri"/>
            </a:endParaRPr>
          </a:p>
        </p:txBody>
      </p:sp>
      <p:sp>
        <p:nvSpPr>
          <p:cNvPr id="200" name="PlaceHolder 2"/>
          <p:cNvSpPr>
            <a:spLocks noGrp="1"/>
          </p:cNvSpPr>
          <p:nvPr>
            <p:ph type="sldNum" idx="10"/>
          </p:nvPr>
        </p:nvSpPr>
        <p:spPr>
          <a:xfrm>
            <a:off x="7086600" y="6451920"/>
            <a:ext cx="2057040" cy="393120"/>
          </a:xfrm>
          <a:prstGeom prst="rect">
            <a:avLst/>
          </a:prstGeom>
          <a:noFill/>
          <a:ln w="0">
            <a:noFill/>
          </a:ln>
        </p:spPr>
        <p:txBody>
          <a:bodyPr anchor="ctr">
            <a:noAutofit/>
          </a:bodyPr>
          <a:lstStyle>
            <a:lvl1pPr algn="r">
              <a:lnSpc>
                <a:spcPct val="100000"/>
              </a:lnSpc>
              <a:buNone/>
              <a:defRPr lang="en-US" sz="1800" b="0" strike="noStrike" spc="-1">
                <a:solidFill>
                  <a:srgbClr val="FFFFFF"/>
                </a:solidFill>
                <a:latin typeface="Calibri"/>
              </a:defRPr>
            </a:lvl1pPr>
          </a:lstStyle>
          <a:p>
            <a:pPr algn="r">
              <a:lnSpc>
                <a:spcPct val="100000"/>
              </a:lnSpc>
              <a:buNone/>
            </a:pPr>
            <a:fld id="{8019844C-25F2-4E6F-9FE2-A197AF208B70}" type="slidenum">
              <a:rPr lang="en-US" sz="1800" b="0" strike="noStrike" spc="-1">
                <a:solidFill>
                  <a:srgbClr val="FFFFFF"/>
                </a:solidFill>
                <a:latin typeface="Calibri"/>
              </a:rPr>
              <a:t>‹#›</a:t>
            </a:fld>
            <a:endParaRPr lang="en-US" sz="1800" b="0" strike="noStrike" spc="-1">
              <a:solidFill>
                <a:srgbClr val="000000"/>
              </a:solidFill>
              <a:latin typeface="Calibri"/>
            </a:endParaRPr>
          </a:p>
        </p:txBody>
      </p:sp>
      <p:sp>
        <p:nvSpPr>
          <p:cNvPr id="201" name="PlaceHolder 3"/>
          <p:cNvSpPr>
            <a:spLocks noGrp="1"/>
          </p:cNvSpPr>
          <p:nvPr>
            <p:ph type="body"/>
          </p:nvPr>
        </p:nvSpPr>
        <p:spPr>
          <a:xfrm>
            <a:off x="520920" y="1930680"/>
            <a:ext cx="4723920" cy="4492440"/>
          </a:xfrm>
          <a:prstGeom prst="rect">
            <a:avLst/>
          </a:prstGeom>
          <a:noFill/>
          <a:ln w="0">
            <a:noFill/>
          </a:ln>
        </p:spPr>
        <p:txBody>
          <a:bodyPr anchor="t">
            <a:noAutofit/>
          </a:bodyPr>
          <a:lstStyle/>
          <a:p>
            <a:pPr marL="228600" indent="-228600">
              <a:lnSpc>
                <a:spcPct val="80000"/>
              </a:lnSpc>
              <a:spcBef>
                <a:spcPts val="1001"/>
              </a:spcBef>
              <a:buClr>
                <a:srgbClr val="1F355E"/>
              </a:buClr>
              <a:buFont typeface="Arial"/>
              <a:buChar char="•"/>
            </a:pPr>
            <a:r>
              <a:rPr lang="en-US" sz="2200" b="0" strike="noStrike" spc="-1">
                <a:solidFill>
                  <a:srgbClr val="1F355E"/>
                </a:solidFill>
                <a:latin typeface="Calibri"/>
              </a:rPr>
              <a:t>Edit Master text styles</a:t>
            </a:r>
          </a:p>
          <a:p>
            <a:pPr marL="685800" lvl="1" indent="-228600">
              <a:lnSpc>
                <a:spcPct val="90000"/>
              </a:lnSpc>
              <a:spcBef>
                <a:spcPts val="499"/>
              </a:spcBef>
              <a:buClr>
                <a:srgbClr val="2F5597"/>
              </a:buClr>
              <a:buFont typeface="Arial"/>
              <a:buChar char="•"/>
            </a:pPr>
            <a:r>
              <a:rPr lang="en-US" sz="2000" b="0" strike="noStrike" spc="-1">
                <a:solidFill>
                  <a:schemeClr val="accent1">
                    <a:lumMod val="75000"/>
                  </a:schemeClr>
                </a:solidFill>
                <a:latin typeface="Calibri"/>
              </a:rPr>
              <a:t>Second level</a:t>
            </a:r>
            <a:endParaRPr lang="en-US" sz="2000" b="0" strike="noStrike" spc="-1">
              <a:solidFill>
                <a:srgbClr val="404040"/>
              </a:solidFill>
              <a:latin typeface="Calibri"/>
            </a:endParaRPr>
          </a:p>
          <a:p>
            <a:pPr marL="1143000" lvl="2" indent="-228600">
              <a:lnSpc>
                <a:spcPct val="90000"/>
              </a:lnSpc>
              <a:spcBef>
                <a:spcPts val="499"/>
              </a:spcBef>
              <a:buClr>
                <a:srgbClr val="404040"/>
              </a:buClr>
              <a:buFont typeface="Arial"/>
              <a:buChar char="•"/>
            </a:pPr>
            <a:r>
              <a:rPr lang="en-US" sz="2000" b="0" strike="noStrike" spc="-1">
                <a:solidFill>
                  <a:srgbClr val="404040"/>
                </a:solidFill>
                <a:latin typeface="Calibri"/>
              </a:rPr>
              <a:t>Third level</a:t>
            </a:r>
            <a:endParaRPr lang="en-US" sz="2000" b="0" strike="noStrike" spc="-1">
              <a:solidFill>
                <a:srgbClr val="000000"/>
              </a:solidFill>
              <a:latin typeface="Calibri"/>
            </a:endParaRPr>
          </a:p>
          <a:p>
            <a:pPr marL="1600200" lvl="3" indent="-228600">
              <a:lnSpc>
                <a:spcPct val="90000"/>
              </a:lnSpc>
              <a:spcBef>
                <a:spcPts val="499"/>
              </a:spcBef>
              <a:buClr>
                <a:srgbClr val="000000"/>
              </a:buClr>
              <a:buFont typeface="Arial"/>
              <a:buChar char="•"/>
            </a:pPr>
            <a:r>
              <a:rPr lang="en-US" sz="1800" b="0" strike="noStrike" spc="-1">
                <a:solidFill>
                  <a:srgbClr val="000000"/>
                </a:solidFill>
                <a:latin typeface="Calibri"/>
              </a:rPr>
              <a:t>Fourth level</a:t>
            </a:r>
          </a:p>
          <a:p>
            <a:pPr marL="2057400" lvl="4" indent="-228600">
              <a:lnSpc>
                <a:spcPct val="90000"/>
              </a:lnSpc>
              <a:spcBef>
                <a:spcPts val="499"/>
              </a:spcBef>
              <a:buClr>
                <a:srgbClr val="000000"/>
              </a:buClr>
              <a:buFont typeface="Arial"/>
              <a:buChar char="•"/>
            </a:pPr>
            <a:r>
              <a:rPr lang="en-US" sz="1800" b="0" strike="noStrike" spc="-1">
                <a:solidFill>
                  <a:srgbClr val="000000"/>
                </a:solidFill>
                <a:latin typeface="Calibri"/>
              </a:rPr>
              <a:t>Fifth level</a:t>
            </a:r>
          </a:p>
        </p:txBody>
      </p:sp>
      <p:sp>
        <p:nvSpPr>
          <p:cNvPr id="202" name="PlaceHolder 4"/>
          <p:cNvSpPr>
            <a:spLocks noGrp="1"/>
          </p:cNvSpPr>
          <p:nvPr>
            <p:ph type="body"/>
          </p:nvPr>
        </p:nvSpPr>
        <p:spPr>
          <a:xfrm>
            <a:off x="5259600" y="642600"/>
            <a:ext cx="3890160" cy="5780160"/>
          </a:xfrm>
          <a:prstGeom prst="rect">
            <a:avLst/>
          </a:prstGeom>
          <a:noFill/>
          <a:ln w="0">
            <a:noFill/>
          </a:ln>
        </p:spPr>
        <p:txBody>
          <a:bodyPr lIns="90000" tIns="45000" rIns="90000" bIns="45000" anchor="t">
            <a:noAutofit/>
          </a:bodyPr>
          <a:lstStyle/>
          <a:p>
            <a:pPr>
              <a:lnSpc>
                <a:spcPct val="100000"/>
              </a:lnSpc>
              <a:buNone/>
              <a:tabLst>
                <a:tab pos="0" algn="l"/>
              </a:tabLst>
            </a:pPr>
            <a:r>
              <a:rPr lang="en-US" sz="2400" b="0" strike="noStrike" spc="-1">
                <a:solidFill>
                  <a:srgbClr val="000000"/>
                </a:solidFill>
                <a:latin typeface="Calibri"/>
              </a:rPr>
              <a:t>Click icon to add image</a:t>
            </a:r>
            <a:endParaRPr lang="en-US" sz="2400" b="0" strike="noStrike" spc="-1">
              <a:solidFill>
                <a:srgbClr val="1F355E"/>
              </a:solidFill>
              <a:latin typeface="Calibri"/>
            </a:endParaRPr>
          </a:p>
        </p:txBody>
      </p:sp>
      <p:sp>
        <p:nvSpPr>
          <p:cNvPr id="203" name="PlaceHolder 5"/>
          <p:cNvSpPr>
            <a:spLocks noGrp="1"/>
          </p:cNvSpPr>
          <p:nvPr>
            <p:ph type="ftr" idx="11"/>
          </p:nvPr>
        </p:nvSpPr>
        <p:spPr>
          <a:xfrm>
            <a:off x="2225520" y="6440400"/>
            <a:ext cx="4692240" cy="420480"/>
          </a:xfrm>
          <a:prstGeom prst="rect">
            <a:avLst/>
          </a:prstGeom>
          <a:noFill/>
          <a:ln w="0">
            <a:noFill/>
          </a:ln>
        </p:spPr>
        <p:txBody>
          <a:bodyPr lIns="90000" tIns="45000" rIns="90000" bIns="45000" anchor="ctr">
            <a:noAutofit/>
          </a:bodyPr>
          <a:lstStyle>
            <a:lvl1pPr algn="ctr">
              <a:lnSpc>
                <a:spcPct val="100000"/>
              </a:lnSpc>
              <a:buNone/>
              <a:defRPr lang="en-US" sz="1800" b="0" strike="noStrike" spc="-1">
                <a:solidFill>
                  <a:srgbClr val="FFFFFF"/>
                </a:solidFill>
                <a:latin typeface="Calibri"/>
                <a:ea typeface="Calibri"/>
              </a:defRPr>
            </a:lvl1pPr>
          </a:lstStyle>
          <a:p>
            <a:pPr algn="ctr">
              <a:lnSpc>
                <a:spcPct val="100000"/>
              </a:lnSpc>
              <a:buNone/>
            </a:pPr>
            <a:r>
              <a:rPr lang="en-US" sz="1800" b="0" strike="noStrike" spc="-1">
                <a:solidFill>
                  <a:srgbClr val="FFFFFF"/>
                </a:solidFill>
                <a:latin typeface="Calibri"/>
                <a:ea typeface="Calibri"/>
              </a:rPr>
              <a:t>&lt;footer&gt;</a:t>
            </a:r>
            <a:endParaRPr lang="en-US" sz="1800" b="0" strike="noStrike" spc="-1">
              <a:solidFill>
                <a:srgbClr val="000000"/>
              </a:solidFill>
              <a:latin typeface="Calibri"/>
            </a:endParaRPr>
          </a:p>
        </p:txBody>
      </p:sp>
    </p:spTree>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 id="214748371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5.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37.xml"/><Relationship Id="rId5" Type="http://schemas.openxmlformats.org/officeDocument/2006/relationships/image" Target="../media/image12.pn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49.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8.xml"/><Relationship Id="rId1" Type="http://schemas.openxmlformats.org/officeDocument/2006/relationships/slideLayout" Target="../slideLayouts/slideLayout13.xml"/><Relationship Id="rId4" Type="http://schemas.openxmlformats.org/officeDocument/2006/relationships/hyperlink" Target="https://supportrequest.militaryonesource.mil/"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s://www.militaryonesource.mil/" TargetMode="External"/><Relationship Id="rId2" Type="http://schemas.openxmlformats.org/officeDocument/2006/relationships/notesSlide" Target="../notesSlides/notesSlide9.xml"/><Relationship Id="rId1" Type="http://schemas.openxmlformats.org/officeDocument/2006/relationships/slideLayout" Target="../slideLayouts/slideLayout49.xml"/><Relationship Id="rId5" Type="http://schemas.openxmlformats.org/officeDocument/2006/relationships/image" Target="../media/image19.jpeg"/><Relationship Id="rId4" Type="http://schemas.openxmlformats.org/officeDocument/2006/relationships/image" Target="../media/image1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 name="PlaceHolder 1"/>
          <p:cNvSpPr>
            <a:spLocks noGrp="1"/>
          </p:cNvSpPr>
          <p:nvPr>
            <p:ph type="title"/>
          </p:nvPr>
        </p:nvSpPr>
        <p:spPr>
          <a:xfrm>
            <a:off x="1120320" y="5406120"/>
            <a:ext cx="7865640" cy="1060200"/>
          </a:xfrm>
          <a:prstGeom prst="rect">
            <a:avLst/>
          </a:prstGeom>
          <a:noFill/>
          <a:ln w="0">
            <a:noFill/>
          </a:ln>
        </p:spPr>
        <p:txBody>
          <a:bodyPr anchor="ctr">
            <a:noAutofit/>
          </a:bodyPr>
          <a:lstStyle/>
          <a:p>
            <a:pPr>
              <a:lnSpc>
                <a:spcPct val="90000"/>
              </a:lnSpc>
              <a:buNone/>
            </a:pPr>
            <a:r>
              <a:rPr lang="en-US" sz="3600" b="1" strike="noStrike" spc="-1" dirty="0">
                <a:solidFill>
                  <a:srgbClr val="1E355E"/>
                </a:solidFill>
                <a:latin typeface="Calibri"/>
              </a:rPr>
              <a:t>Connecting you to your best MilLife</a:t>
            </a:r>
            <a:endParaRPr lang="en-US" sz="3600" b="0" strike="noStrike" spc="-1" dirty="0">
              <a:solidFill>
                <a:srgbClr val="000000"/>
              </a:solidFill>
              <a:latin typeface="Calibri"/>
            </a:endParaRPr>
          </a:p>
        </p:txBody>
      </p:sp>
      <p:pic>
        <p:nvPicPr>
          <p:cNvPr id="248" name="Picture 3">
            <a:extLst>
              <a:ext uri="{C183D7F6-B498-43B3-948B-1728B52AA6E4}">
                <adec:decorative xmlns:adec="http://schemas.microsoft.com/office/drawing/2017/decorative" val="1"/>
              </a:ext>
            </a:extLst>
          </p:cNvPr>
          <p:cNvPicPr/>
          <p:nvPr/>
        </p:nvPicPr>
        <p:blipFill>
          <a:blip r:embed="rId3"/>
          <a:srcRect t="9536" b="9536"/>
          <a:stretch/>
        </p:blipFill>
        <p:spPr>
          <a:xfrm flipH="1">
            <a:off x="-14760" y="0"/>
            <a:ext cx="9170640" cy="4159800"/>
          </a:xfrm>
          <a:prstGeom prst="rect">
            <a:avLst/>
          </a:prstGeom>
          <a:ln w="0">
            <a:noFill/>
          </a:ln>
        </p:spPr>
      </p:pic>
      <p:pic>
        <p:nvPicPr>
          <p:cNvPr id="249" name="Picture 4">
            <a:extLst>
              <a:ext uri="{C183D7F6-B498-43B3-948B-1728B52AA6E4}">
                <adec:decorative xmlns:adec="http://schemas.microsoft.com/office/drawing/2017/decorative" val="1"/>
              </a:ext>
            </a:extLst>
          </p:cNvPr>
          <p:cNvPicPr/>
          <p:nvPr/>
        </p:nvPicPr>
        <p:blipFill>
          <a:blip r:embed="rId4"/>
          <a:srcRect l="8" t="94279" r="480" b="-661"/>
          <a:stretch/>
        </p:blipFill>
        <p:spPr>
          <a:xfrm>
            <a:off x="0" y="6553080"/>
            <a:ext cx="9170640" cy="388080"/>
          </a:xfrm>
          <a:prstGeom prst="rect">
            <a:avLst/>
          </a:prstGeom>
          <a:ln w="0">
            <a:noFill/>
          </a:ln>
        </p:spPr>
      </p:pic>
      <p:sp>
        <p:nvSpPr>
          <p:cNvPr id="250" name="Straight Connector 5">
            <a:extLst>
              <a:ext uri="{C183D7F6-B498-43B3-948B-1728B52AA6E4}">
                <adec:decorative xmlns:adec="http://schemas.microsoft.com/office/drawing/2017/decorative" val="1"/>
              </a:ext>
            </a:extLst>
          </p:cNvPr>
          <p:cNvSpPr/>
          <p:nvPr/>
        </p:nvSpPr>
        <p:spPr>
          <a:xfrm>
            <a:off x="1213920" y="5522760"/>
            <a:ext cx="6930360" cy="360"/>
          </a:xfrm>
          <a:prstGeom prst="line">
            <a:avLst/>
          </a:prstGeom>
          <a:ln w="19050">
            <a:solidFill>
              <a:srgbClr val="1F355E"/>
            </a:solidFill>
          </a:ln>
        </p:spPr>
        <p:style>
          <a:lnRef idx="1">
            <a:schemeClr val="accent1"/>
          </a:lnRef>
          <a:fillRef idx="0">
            <a:schemeClr val="accent1"/>
          </a:fillRef>
          <a:effectRef idx="0">
            <a:schemeClr val="accent1"/>
          </a:effectRef>
          <a:fontRef idx="minor"/>
        </p:style>
        <p:txBody>
          <a:bodyPr lIns="90000" tIns="45000" rIns="90000" bIns="45000" anchor="t" anchorCtr="1">
            <a:noAutofit/>
          </a:bodyPr>
          <a:lstStyle/>
          <a:p>
            <a:endParaRPr lang="en-US" sz="1800" b="0" strike="noStrike" spc="-1">
              <a:solidFill>
                <a:srgbClr val="000000"/>
              </a:solidFill>
              <a:latin typeface="Calibri"/>
            </a:endParaRPr>
          </a:p>
        </p:txBody>
      </p:sp>
      <p:pic>
        <p:nvPicPr>
          <p:cNvPr id="2" name="Picture 1" descr="Department of Defense and Military OneSource logos">
            <a:extLst>
              <a:ext uri="{FF2B5EF4-FFF2-40B4-BE49-F238E27FC236}">
                <a16:creationId xmlns:a16="http://schemas.microsoft.com/office/drawing/2014/main" id="{9CF4CABA-6566-A21F-F112-2DC16DE7A4A1}"/>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1240256" y="4396242"/>
            <a:ext cx="5005871" cy="911473"/>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 name="PlaceHolder 1"/>
          <p:cNvSpPr>
            <a:spLocks noGrp="1"/>
          </p:cNvSpPr>
          <p:nvPr>
            <p:ph type="title"/>
          </p:nvPr>
        </p:nvSpPr>
        <p:spPr>
          <a:xfrm>
            <a:off x="513720" y="602640"/>
            <a:ext cx="8116200" cy="793080"/>
          </a:xfrm>
          <a:prstGeom prst="rect">
            <a:avLst/>
          </a:prstGeom>
          <a:noFill/>
          <a:ln w="0">
            <a:noFill/>
          </a:ln>
        </p:spPr>
        <p:txBody>
          <a:bodyPr anchor="ctr">
            <a:normAutofit/>
          </a:bodyPr>
          <a:lstStyle/>
          <a:p>
            <a:pPr>
              <a:lnSpc>
                <a:spcPct val="90000"/>
              </a:lnSpc>
              <a:buNone/>
            </a:pPr>
            <a:r>
              <a:rPr lang="en-US" sz="2800" b="1" strike="noStrike" spc="-1" dirty="0">
                <a:solidFill>
                  <a:srgbClr val="FFFFFF"/>
                </a:solidFill>
                <a:latin typeface="Calibri"/>
              </a:rPr>
              <a:t>One Source for Our Military Community</a:t>
            </a:r>
            <a:endParaRPr lang="en-US" sz="2800" b="0" strike="noStrike" spc="-1" dirty="0">
              <a:solidFill>
                <a:srgbClr val="000000"/>
              </a:solidFill>
              <a:latin typeface="Calibri"/>
            </a:endParaRPr>
          </a:p>
        </p:txBody>
      </p:sp>
      <p:sp>
        <p:nvSpPr>
          <p:cNvPr id="252" name="PlaceHolder 2"/>
          <p:cNvSpPr>
            <a:spLocks noGrp="1"/>
          </p:cNvSpPr>
          <p:nvPr>
            <p:ph/>
          </p:nvPr>
        </p:nvSpPr>
        <p:spPr>
          <a:xfrm>
            <a:off x="226244" y="1472147"/>
            <a:ext cx="4176074" cy="4579920"/>
          </a:xfrm>
          <a:prstGeom prst="rect">
            <a:avLst/>
          </a:prstGeom>
          <a:noFill/>
          <a:ln w="0">
            <a:noFill/>
          </a:ln>
        </p:spPr>
        <p:txBody>
          <a:bodyPr lIns="68760" tIns="34200" rIns="68760" bIns="34200" anchor="t">
            <a:noAutofit/>
          </a:bodyPr>
          <a:lstStyle/>
          <a:p>
            <a:pPr>
              <a:lnSpc>
                <a:spcPts val="1800"/>
              </a:lnSpc>
              <a:spcBef>
                <a:spcPts val="1001"/>
              </a:spcBef>
              <a:buNone/>
              <a:tabLst>
                <a:tab pos="0" algn="l"/>
              </a:tabLst>
            </a:pPr>
            <a:r>
              <a:rPr lang="en-US" sz="1700" b="1" strike="noStrike" spc="-1" dirty="0">
                <a:solidFill>
                  <a:srgbClr val="1F355E"/>
                </a:solidFill>
                <a:latin typeface="Calibri"/>
                <a:ea typeface="Calibri"/>
              </a:rPr>
              <a:t>Personal support is available for members of our military community including:</a:t>
            </a:r>
            <a:endParaRPr lang="en-US" sz="1700" b="0" strike="noStrike" spc="-1" dirty="0">
              <a:solidFill>
                <a:srgbClr val="1F355E"/>
              </a:solidFill>
              <a:latin typeface="Calibri"/>
            </a:endParaRPr>
          </a:p>
          <a:p>
            <a:pPr>
              <a:lnSpc>
                <a:spcPts val="1800"/>
              </a:lnSpc>
              <a:spcBef>
                <a:spcPts val="1001"/>
              </a:spcBef>
              <a:buClr>
                <a:srgbClr val="1F355E"/>
              </a:buClr>
              <a:buFont typeface="Wingdings" charset="2"/>
              <a:buChar char=""/>
              <a:tabLst>
                <a:tab pos="0" algn="l"/>
              </a:tabLst>
            </a:pPr>
            <a:r>
              <a:rPr lang="en-US" sz="1600" b="0" strike="noStrike" spc="-1" dirty="0">
                <a:solidFill>
                  <a:srgbClr val="1F355E"/>
                </a:solidFill>
                <a:latin typeface="Calibri"/>
                <a:ea typeface="Calibri"/>
              </a:rPr>
              <a:t>All active-duty, National Guard and reserve component service members, regardless of activation status </a:t>
            </a:r>
          </a:p>
          <a:p>
            <a:pPr>
              <a:lnSpc>
                <a:spcPts val="1800"/>
              </a:lnSpc>
              <a:spcBef>
                <a:spcPts val="1001"/>
              </a:spcBef>
              <a:buClr>
                <a:srgbClr val="1F355E"/>
              </a:buClr>
              <a:buFont typeface="Wingdings" charset="2"/>
              <a:buChar char=""/>
              <a:tabLst>
                <a:tab pos="0" algn="l"/>
              </a:tabLst>
            </a:pPr>
            <a:r>
              <a:rPr lang="en-US" sz="1600" spc="-1" dirty="0">
                <a:solidFill>
                  <a:srgbClr val="1F355E"/>
                </a:solidFill>
                <a:latin typeface="Calibri"/>
                <a:ea typeface="Calibri"/>
              </a:rPr>
              <a:t>Immediate family members</a:t>
            </a:r>
            <a:endParaRPr lang="en-US" sz="1600" b="0" strike="noStrike" spc="-1" dirty="0">
              <a:solidFill>
                <a:srgbClr val="1F355E"/>
              </a:solidFill>
              <a:latin typeface="Calibri"/>
              <a:ea typeface="Calibri"/>
            </a:endParaRPr>
          </a:p>
          <a:p>
            <a:pPr>
              <a:lnSpc>
                <a:spcPts val="1800"/>
              </a:lnSpc>
              <a:spcBef>
                <a:spcPts val="1001"/>
              </a:spcBef>
              <a:buClr>
                <a:srgbClr val="1F355E"/>
              </a:buClr>
              <a:buFont typeface="Wingdings" charset="2"/>
              <a:buChar char=""/>
              <a:tabLst>
                <a:tab pos="0" algn="l"/>
              </a:tabLst>
            </a:pPr>
            <a:r>
              <a:rPr lang="en-US" sz="1600" b="0" strike="noStrike" spc="-1" dirty="0">
                <a:solidFill>
                  <a:srgbClr val="1F355E"/>
                </a:solidFill>
                <a:latin typeface="Calibri"/>
                <a:ea typeface="Calibri"/>
              </a:rPr>
              <a:t>Coast Guard when activated with the Navy</a:t>
            </a:r>
            <a:endParaRPr lang="en-US" sz="1600" b="0" strike="noStrike" spc="-1" dirty="0">
              <a:solidFill>
                <a:srgbClr val="404040"/>
              </a:solidFill>
              <a:latin typeface="Calibri"/>
            </a:endParaRPr>
          </a:p>
          <a:p>
            <a:pPr>
              <a:lnSpc>
                <a:spcPts val="1800"/>
              </a:lnSpc>
              <a:spcBef>
                <a:spcPts val="1001"/>
              </a:spcBef>
              <a:buClr>
                <a:srgbClr val="1F355E"/>
              </a:buClr>
              <a:buFont typeface="Wingdings" charset="2"/>
              <a:buChar char=""/>
              <a:tabLst>
                <a:tab pos="0" algn="l"/>
              </a:tabLst>
            </a:pPr>
            <a:r>
              <a:rPr lang="en-US" sz="1600" b="0" strike="noStrike" spc="-1" dirty="0">
                <a:solidFill>
                  <a:srgbClr val="1F355E"/>
                </a:solidFill>
                <a:latin typeface="Calibri"/>
                <a:ea typeface="Calibri"/>
              </a:rPr>
              <a:t>Expeditionary civilians, 90 days pre- until </a:t>
            </a:r>
            <a:br>
              <a:rPr lang="en-US" sz="1600" b="0" strike="noStrike" spc="-1" dirty="0">
                <a:solidFill>
                  <a:srgbClr val="1F355E"/>
                </a:solidFill>
                <a:latin typeface="Calibri"/>
                <a:ea typeface="Calibri"/>
              </a:rPr>
            </a:br>
            <a:r>
              <a:rPr lang="en-US" sz="1600" b="0" strike="noStrike" spc="-1" dirty="0">
                <a:solidFill>
                  <a:srgbClr val="1F355E"/>
                </a:solidFill>
                <a:latin typeface="Calibri"/>
                <a:ea typeface="Calibri"/>
              </a:rPr>
              <a:t>180 days post-deployment</a:t>
            </a:r>
            <a:endParaRPr lang="en-US" sz="1600" b="0" strike="noStrike" spc="-1" dirty="0">
              <a:solidFill>
                <a:srgbClr val="404040"/>
              </a:solidFill>
              <a:latin typeface="Calibri"/>
            </a:endParaRPr>
          </a:p>
          <a:p>
            <a:pPr>
              <a:lnSpc>
                <a:spcPts val="1800"/>
              </a:lnSpc>
              <a:spcBef>
                <a:spcPts val="1001"/>
              </a:spcBef>
              <a:buClr>
                <a:srgbClr val="1F355E"/>
              </a:buClr>
              <a:buFont typeface="Wingdings" charset="2"/>
              <a:buChar char=""/>
              <a:tabLst>
                <a:tab pos="0" algn="l"/>
              </a:tabLst>
            </a:pPr>
            <a:r>
              <a:rPr lang="en-US" sz="1600" b="0" strike="noStrike" spc="-1" dirty="0">
                <a:solidFill>
                  <a:srgbClr val="1F355E"/>
                </a:solidFill>
                <a:latin typeface="Calibri"/>
                <a:ea typeface="Calibri"/>
              </a:rPr>
              <a:t>Retired or discharged, honorably or a general discharge, including Coast Guard veterans and their immediate family up to 365 days post separation or retirement</a:t>
            </a:r>
          </a:p>
          <a:p>
            <a:pPr>
              <a:lnSpc>
                <a:spcPts val="1800"/>
              </a:lnSpc>
              <a:spcBef>
                <a:spcPts val="1001"/>
              </a:spcBef>
              <a:buClr>
                <a:srgbClr val="1F355E"/>
              </a:buClr>
              <a:buFont typeface="Wingdings" charset="2"/>
              <a:buChar char=""/>
              <a:tabLst>
                <a:tab pos="0" algn="l"/>
              </a:tabLst>
            </a:pPr>
            <a:r>
              <a:rPr lang="en-US" sz="1600" spc="-1" dirty="0">
                <a:solidFill>
                  <a:srgbClr val="1F355E"/>
                </a:solidFill>
                <a:latin typeface="Calibri"/>
              </a:rPr>
              <a:t>Survivors: non-remarried spouses and children</a:t>
            </a:r>
          </a:p>
          <a:p>
            <a:pPr lvl="1">
              <a:lnSpc>
                <a:spcPts val="1700"/>
              </a:lnSpc>
              <a:spcBef>
                <a:spcPts val="1001"/>
              </a:spcBef>
              <a:buNone/>
              <a:tabLst>
                <a:tab pos="0" algn="l"/>
              </a:tabLst>
            </a:pPr>
            <a:r>
              <a:rPr lang="en-US" sz="1400" b="0" strike="noStrike" spc="-1" dirty="0">
                <a:solidFill>
                  <a:srgbClr val="1F355E"/>
                </a:solidFill>
                <a:latin typeface="Calibri"/>
                <a:ea typeface="Calibri"/>
              </a:rPr>
              <a:t>Most </a:t>
            </a:r>
            <a:r>
              <a:rPr lang="en-US" sz="1400" b="1" spc="-1" dirty="0">
                <a:solidFill>
                  <a:srgbClr val="1F355E"/>
                </a:solidFill>
                <a:latin typeface="Calibri"/>
                <a:ea typeface="Calibri"/>
              </a:rPr>
              <a:t>d</a:t>
            </a:r>
            <a:r>
              <a:rPr lang="en-US" sz="1400" b="1" strike="noStrike" spc="-1" dirty="0">
                <a:solidFill>
                  <a:srgbClr val="1F355E"/>
                </a:solidFill>
                <a:latin typeface="Calibri"/>
                <a:ea typeface="Calibri"/>
              </a:rPr>
              <a:t>igital resources </a:t>
            </a:r>
            <a:r>
              <a:rPr lang="en-US" sz="1400" b="0" strike="noStrike" spc="-1" dirty="0">
                <a:solidFill>
                  <a:srgbClr val="1F355E"/>
                </a:solidFill>
                <a:latin typeface="Calibri"/>
                <a:ea typeface="Calibri"/>
              </a:rPr>
              <a:t>are also open to service members’ friends and extended family. </a:t>
            </a:r>
            <a:endParaRPr lang="en-US" sz="1400" b="0" strike="noStrike" spc="-1" dirty="0">
              <a:solidFill>
                <a:srgbClr val="1F355E"/>
              </a:solidFill>
              <a:latin typeface="Calibri"/>
            </a:endParaRPr>
          </a:p>
        </p:txBody>
      </p:sp>
      <p:pic>
        <p:nvPicPr>
          <p:cNvPr id="3" name="Picture 3">
            <a:extLst>
              <a:ext uri="{FF2B5EF4-FFF2-40B4-BE49-F238E27FC236}">
                <a16:creationId xmlns:a16="http://schemas.microsoft.com/office/drawing/2014/main" id="{69342AE7-14E7-36B3-E57E-916631B8023A}"/>
              </a:ext>
              <a:ext uri="{C183D7F6-B498-43B3-948B-1728B52AA6E4}">
                <adec:decorative xmlns:adec="http://schemas.microsoft.com/office/drawing/2017/decorative" val="1"/>
              </a:ext>
            </a:extLst>
          </p:cNvPr>
          <p:cNvPicPr/>
          <p:nvPr/>
        </p:nvPicPr>
        <p:blipFill rotWithShape="1">
          <a:blip r:embed="rId3"/>
          <a:srcRect l="8133" t="599" r="29214" b="1003"/>
          <a:stretch/>
        </p:blipFill>
        <p:spPr>
          <a:xfrm>
            <a:off x="4249612" y="1304925"/>
            <a:ext cx="4894388" cy="5124450"/>
          </a:xfrm>
          <a:prstGeom prst="rect">
            <a:avLst/>
          </a:prstGeom>
          <a:ln w="0">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additive="repl">
                                        <p:cTn id="7"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 name="Rectangle 4">
            <a:extLst>
              <a:ext uri="{C183D7F6-B498-43B3-948B-1728B52AA6E4}">
                <adec:decorative xmlns:adec="http://schemas.microsoft.com/office/drawing/2017/decorative" val="1"/>
              </a:ext>
            </a:extLst>
          </p:cNvPr>
          <p:cNvSpPr/>
          <p:nvPr/>
        </p:nvSpPr>
        <p:spPr>
          <a:xfrm>
            <a:off x="0" y="5434200"/>
            <a:ext cx="9152280" cy="1423440"/>
          </a:xfrm>
          <a:prstGeom prst="rect">
            <a:avLst/>
          </a:prstGeom>
          <a:gradFill rotWithShape="0">
            <a:gsLst>
              <a:gs pos="7000">
                <a:srgbClr val="595959"/>
              </a:gs>
              <a:gs pos="100000">
                <a:srgbClr val="808080"/>
              </a:gs>
            </a:gsLst>
            <a:lin ang="1200000"/>
          </a:gra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buNone/>
            </a:pPr>
            <a:endParaRPr lang="en-US" sz="1800" b="0" strike="noStrike" spc="-1">
              <a:solidFill>
                <a:schemeClr val="lt1"/>
              </a:solidFill>
              <a:latin typeface="Calibri"/>
            </a:endParaRPr>
          </a:p>
        </p:txBody>
      </p:sp>
      <p:sp>
        <p:nvSpPr>
          <p:cNvPr id="255" name="PlaceHolder 1"/>
          <p:cNvSpPr>
            <a:spLocks noGrp="1"/>
          </p:cNvSpPr>
          <p:nvPr>
            <p:ph type="title"/>
          </p:nvPr>
        </p:nvSpPr>
        <p:spPr>
          <a:xfrm>
            <a:off x="323640" y="879840"/>
            <a:ext cx="7406280" cy="718200"/>
          </a:xfrm>
          <a:prstGeom prst="rect">
            <a:avLst/>
          </a:prstGeom>
          <a:noFill/>
          <a:ln w="0">
            <a:noFill/>
          </a:ln>
        </p:spPr>
        <p:txBody>
          <a:bodyPr anchor="ctr">
            <a:noAutofit/>
          </a:bodyPr>
          <a:lstStyle/>
          <a:p>
            <a:pPr>
              <a:lnSpc>
                <a:spcPct val="90000"/>
              </a:lnSpc>
              <a:buNone/>
            </a:pPr>
            <a:r>
              <a:rPr lang="en-US" sz="3000" b="0" strike="noStrike" spc="-1" dirty="0">
                <a:solidFill>
                  <a:srgbClr val="FFFFFF"/>
                </a:solidFill>
                <a:latin typeface="Calibri"/>
              </a:rPr>
              <a:t>Military OneSource</a:t>
            </a:r>
            <a:endParaRPr lang="en-US" sz="3000" b="0" strike="noStrike" spc="-1" dirty="0">
              <a:solidFill>
                <a:srgbClr val="000000"/>
              </a:solidFill>
              <a:latin typeface="Calibri"/>
            </a:endParaRPr>
          </a:p>
        </p:txBody>
      </p:sp>
      <p:sp>
        <p:nvSpPr>
          <p:cNvPr id="256" name="PlaceHolder 2"/>
          <p:cNvSpPr>
            <a:spLocks noGrp="1"/>
          </p:cNvSpPr>
          <p:nvPr>
            <p:ph/>
          </p:nvPr>
        </p:nvSpPr>
        <p:spPr>
          <a:xfrm>
            <a:off x="194040" y="902880"/>
            <a:ext cx="2579760" cy="3138840"/>
          </a:xfrm>
          <a:prstGeom prst="rect">
            <a:avLst/>
          </a:prstGeom>
          <a:noFill/>
          <a:ln w="0">
            <a:noFill/>
          </a:ln>
        </p:spPr>
        <p:txBody>
          <a:bodyPr anchor="t">
            <a:noAutofit/>
          </a:bodyPr>
          <a:lstStyle/>
          <a:p>
            <a:pPr marL="228600" indent="-228600">
              <a:lnSpc>
                <a:spcPct val="80000"/>
              </a:lnSpc>
              <a:spcBef>
                <a:spcPts val="1001"/>
              </a:spcBef>
              <a:buClr>
                <a:srgbClr val="FFFFFF"/>
              </a:buClr>
              <a:buFont typeface="Arial"/>
              <a:buChar char="•"/>
            </a:pPr>
            <a:r>
              <a:rPr lang="en-US" sz="1050" b="0" strike="noStrike" spc="-1" dirty="0">
                <a:solidFill>
                  <a:srgbClr val="FFFFFF"/>
                </a:solidFill>
                <a:latin typeface="Calibri"/>
              </a:rPr>
              <a:t>Counseling</a:t>
            </a:r>
            <a:endParaRPr lang="en-US" sz="1050" b="0" strike="noStrike" spc="-1" dirty="0">
              <a:solidFill>
                <a:srgbClr val="1F355E"/>
              </a:solidFill>
              <a:latin typeface="Calibri"/>
            </a:endParaRPr>
          </a:p>
          <a:p>
            <a:pPr marL="228600" indent="-228600">
              <a:lnSpc>
                <a:spcPct val="80000"/>
              </a:lnSpc>
              <a:spcBef>
                <a:spcPts val="1001"/>
              </a:spcBef>
              <a:buClr>
                <a:srgbClr val="FFFFFF"/>
              </a:buClr>
              <a:buFont typeface="Arial"/>
              <a:buChar char="•"/>
            </a:pPr>
            <a:r>
              <a:rPr lang="en-US" sz="1050" b="0" strike="noStrike" spc="-1" dirty="0">
                <a:solidFill>
                  <a:srgbClr val="FFFFFF"/>
                </a:solidFill>
                <a:latin typeface="Calibri"/>
              </a:rPr>
              <a:t>Spouse Education and Career Opportunities</a:t>
            </a:r>
            <a:endParaRPr lang="en-US" sz="1050" b="0" strike="noStrike" spc="-1" dirty="0">
              <a:solidFill>
                <a:srgbClr val="1F355E"/>
              </a:solidFill>
              <a:latin typeface="Calibri"/>
            </a:endParaRPr>
          </a:p>
          <a:p>
            <a:pPr marL="228600" indent="-228600">
              <a:lnSpc>
                <a:spcPct val="80000"/>
              </a:lnSpc>
              <a:spcBef>
                <a:spcPts val="1001"/>
              </a:spcBef>
              <a:buClr>
                <a:srgbClr val="FFFFFF"/>
              </a:buClr>
              <a:buFont typeface="Arial"/>
              <a:buChar char="•"/>
            </a:pPr>
            <a:r>
              <a:rPr lang="en-US" sz="1050" b="0" strike="noStrike" spc="-1" dirty="0">
                <a:solidFill>
                  <a:srgbClr val="FFFFFF"/>
                </a:solidFill>
                <a:latin typeface="Calibri"/>
              </a:rPr>
              <a:t>Health and Wellness Coaching</a:t>
            </a:r>
            <a:endParaRPr lang="en-US" sz="1050" b="0" strike="noStrike" spc="-1" dirty="0">
              <a:solidFill>
                <a:srgbClr val="1F355E"/>
              </a:solidFill>
              <a:latin typeface="Calibri"/>
            </a:endParaRPr>
          </a:p>
          <a:p>
            <a:pPr marL="228600" indent="-228600">
              <a:lnSpc>
                <a:spcPct val="80000"/>
              </a:lnSpc>
              <a:spcBef>
                <a:spcPts val="1001"/>
              </a:spcBef>
              <a:buClr>
                <a:srgbClr val="FFFFFF"/>
              </a:buClr>
              <a:buFont typeface="Arial"/>
              <a:buChar char="•"/>
            </a:pPr>
            <a:r>
              <a:rPr lang="en-US" sz="1050" b="0" strike="noStrike" spc="-1" dirty="0">
                <a:solidFill>
                  <a:srgbClr val="FFFFFF"/>
                </a:solidFill>
                <a:latin typeface="Calibri"/>
              </a:rPr>
              <a:t>Wounded Warrior and Caregivers</a:t>
            </a:r>
            <a:endParaRPr lang="en-US" sz="1050" b="0" strike="noStrike" spc="-1" dirty="0">
              <a:solidFill>
                <a:srgbClr val="1F355E"/>
              </a:solidFill>
              <a:latin typeface="Calibri"/>
            </a:endParaRPr>
          </a:p>
          <a:p>
            <a:pPr marL="228600" indent="-228600">
              <a:lnSpc>
                <a:spcPct val="80000"/>
              </a:lnSpc>
              <a:spcBef>
                <a:spcPts val="1001"/>
              </a:spcBef>
              <a:buClr>
                <a:srgbClr val="FFFFFF"/>
              </a:buClr>
              <a:buFont typeface="Arial"/>
              <a:buChar char="•"/>
            </a:pPr>
            <a:r>
              <a:rPr lang="en-US" sz="1050" b="0" strike="noStrike" spc="-1" dirty="0">
                <a:solidFill>
                  <a:srgbClr val="FFFFFF"/>
                </a:solidFill>
                <a:latin typeface="Calibri"/>
              </a:rPr>
              <a:t>Education</a:t>
            </a:r>
            <a:endParaRPr lang="en-US" sz="1050" b="0" strike="noStrike" spc="-1" dirty="0">
              <a:solidFill>
                <a:srgbClr val="1F355E"/>
              </a:solidFill>
              <a:latin typeface="Calibri"/>
            </a:endParaRPr>
          </a:p>
          <a:p>
            <a:pPr marL="228600" indent="-228600">
              <a:lnSpc>
                <a:spcPct val="80000"/>
              </a:lnSpc>
              <a:spcBef>
                <a:spcPts val="1001"/>
              </a:spcBef>
              <a:buClr>
                <a:srgbClr val="FFFFFF"/>
              </a:buClr>
              <a:buFont typeface="Arial"/>
              <a:buChar char="•"/>
            </a:pPr>
            <a:r>
              <a:rPr lang="en-US" sz="1050" b="0" strike="noStrike" spc="-1" dirty="0">
                <a:solidFill>
                  <a:srgbClr val="FFFFFF"/>
                </a:solidFill>
                <a:latin typeface="Calibri"/>
              </a:rPr>
              <a:t>New </a:t>
            </a:r>
            <a:r>
              <a:rPr lang="en-US" sz="1050" b="0" strike="noStrike" spc="-1" dirty="0" err="1">
                <a:solidFill>
                  <a:srgbClr val="FFFFFF"/>
                </a:solidFill>
                <a:latin typeface="Calibri"/>
              </a:rPr>
              <a:t>MilParent</a:t>
            </a:r>
            <a:endParaRPr lang="en-US" sz="1050" b="0" strike="noStrike" spc="-1" dirty="0">
              <a:solidFill>
                <a:srgbClr val="1F355E"/>
              </a:solidFill>
              <a:latin typeface="Calibri"/>
            </a:endParaRPr>
          </a:p>
          <a:p>
            <a:pPr marL="228600" indent="-228600">
              <a:lnSpc>
                <a:spcPct val="80000"/>
              </a:lnSpc>
              <a:spcBef>
                <a:spcPts val="1001"/>
              </a:spcBef>
              <a:buClr>
                <a:srgbClr val="FFFFFF"/>
              </a:buClr>
              <a:buFont typeface="Arial"/>
              <a:buChar char="•"/>
            </a:pPr>
            <a:r>
              <a:rPr lang="en-US" sz="1050" b="0" strike="noStrike" spc="-1" dirty="0">
                <a:solidFill>
                  <a:srgbClr val="FFFFFF"/>
                </a:solidFill>
                <a:latin typeface="Calibri"/>
              </a:rPr>
              <a:t>Adoption</a:t>
            </a:r>
            <a:endParaRPr lang="en-US" sz="1050" b="0" strike="noStrike" spc="-1" dirty="0">
              <a:solidFill>
                <a:srgbClr val="1F355E"/>
              </a:solidFill>
              <a:latin typeface="Calibri"/>
            </a:endParaRPr>
          </a:p>
          <a:p>
            <a:pPr marL="228600" indent="-228600">
              <a:lnSpc>
                <a:spcPct val="80000"/>
              </a:lnSpc>
              <a:spcBef>
                <a:spcPts val="1001"/>
              </a:spcBef>
              <a:buClr>
                <a:srgbClr val="FFFFFF"/>
              </a:buClr>
              <a:buFont typeface="Arial"/>
              <a:buChar char="•"/>
            </a:pPr>
            <a:r>
              <a:rPr lang="en-US" sz="1050" b="0" strike="noStrike" spc="-1" dirty="0">
                <a:solidFill>
                  <a:srgbClr val="FFFFFF"/>
                </a:solidFill>
                <a:latin typeface="Calibri"/>
              </a:rPr>
              <a:t>Document Translations and Language Interpretation</a:t>
            </a:r>
            <a:endParaRPr lang="en-US" sz="1050" b="0" strike="noStrike" spc="-1" dirty="0">
              <a:solidFill>
                <a:srgbClr val="1F355E"/>
              </a:solidFill>
              <a:latin typeface="Calibri"/>
            </a:endParaRPr>
          </a:p>
          <a:p>
            <a:pPr marL="228600" indent="-228600">
              <a:lnSpc>
                <a:spcPct val="80000"/>
              </a:lnSpc>
              <a:spcBef>
                <a:spcPts val="1001"/>
              </a:spcBef>
              <a:buClr>
                <a:srgbClr val="FFFFFF"/>
              </a:buClr>
              <a:buFont typeface="Arial"/>
              <a:buChar char="•"/>
            </a:pPr>
            <a:r>
              <a:rPr lang="en-US" sz="1050" b="0" strike="noStrike" spc="-1" dirty="0">
                <a:solidFill>
                  <a:srgbClr val="FFFFFF"/>
                </a:solidFill>
                <a:latin typeface="Calibri"/>
              </a:rPr>
              <a:t>Peer-to-Peer Support</a:t>
            </a:r>
            <a:endParaRPr lang="en-US" sz="1050" b="0" strike="noStrike" spc="-1" dirty="0">
              <a:solidFill>
                <a:srgbClr val="1F355E"/>
              </a:solidFill>
              <a:latin typeface="Calibri"/>
            </a:endParaRPr>
          </a:p>
          <a:p>
            <a:pPr marL="228600" indent="-228600">
              <a:lnSpc>
                <a:spcPct val="80000"/>
              </a:lnSpc>
              <a:spcBef>
                <a:spcPts val="1001"/>
              </a:spcBef>
              <a:buClr>
                <a:srgbClr val="FFFFFF"/>
              </a:buClr>
              <a:buFont typeface="Arial"/>
              <a:buChar char="•"/>
            </a:pPr>
            <a:r>
              <a:rPr lang="en-US" sz="1050" b="0" strike="noStrike" spc="-1" dirty="0">
                <a:solidFill>
                  <a:srgbClr val="FFFFFF"/>
                </a:solidFill>
                <a:latin typeface="Calibri"/>
              </a:rPr>
              <a:t>Spouse Relocation and Transition</a:t>
            </a:r>
            <a:endParaRPr lang="en-US" sz="1050" b="0" strike="noStrike" spc="-1" dirty="0">
              <a:solidFill>
                <a:srgbClr val="1F355E"/>
              </a:solidFill>
              <a:latin typeface="Calibri"/>
            </a:endParaRPr>
          </a:p>
          <a:p>
            <a:pPr marL="228600" indent="-228600">
              <a:lnSpc>
                <a:spcPct val="80000"/>
              </a:lnSpc>
              <a:spcBef>
                <a:spcPts val="1001"/>
              </a:spcBef>
              <a:buClr>
                <a:srgbClr val="FFFFFF"/>
              </a:buClr>
              <a:buFont typeface="Arial"/>
              <a:buChar char="•"/>
            </a:pPr>
            <a:r>
              <a:rPr lang="en-US" sz="1050" b="0" strike="noStrike" spc="-1" dirty="0">
                <a:solidFill>
                  <a:srgbClr val="FFFFFF"/>
                </a:solidFill>
                <a:latin typeface="Calibri"/>
              </a:rPr>
              <a:t>Special Needs</a:t>
            </a:r>
            <a:endParaRPr lang="en-US" sz="1050" b="0" strike="noStrike" spc="-1" dirty="0">
              <a:solidFill>
                <a:srgbClr val="1F355E"/>
              </a:solidFill>
              <a:latin typeface="Calibri"/>
            </a:endParaRPr>
          </a:p>
          <a:p>
            <a:pPr marL="228600" indent="-228600">
              <a:lnSpc>
                <a:spcPct val="80000"/>
              </a:lnSpc>
              <a:spcBef>
                <a:spcPts val="1001"/>
              </a:spcBef>
              <a:buClr>
                <a:srgbClr val="FFFFFF"/>
              </a:buClr>
              <a:buFont typeface="Arial"/>
              <a:buChar char="•"/>
            </a:pPr>
            <a:r>
              <a:rPr lang="en-US" sz="1050" b="0" strike="noStrike" spc="-1" dirty="0">
                <a:solidFill>
                  <a:srgbClr val="FFFFFF"/>
                </a:solidFill>
                <a:latin typeface="Calibri"/>
              </a:rPr>
              <a:t>Elder Care</a:t>
            </a:r>
            <a:endParaRPr lang="en-US" sz="1050" b="0" strike="noStrike" spc="-1" dirty="0">
              <a:solidFill>
                <a:srgbClr val="1F355E"/>
              </a:solidFill>
              <a:latin typeface="Calibri"/>
            </a:endParaRPr>
          </a:p>
          <a:p>
            <a:pPr marL="228600" indent="-228600">
              <a:lnSpc>
                <a:spcPct val="80000"/>
              </a:lnSpc>
              <a:spcBef>
                <a:spcPts val="1001"/>
              </a:spcBef>
              <a:buClr>
                <a:srgbClr val="FFFFFF"/>
              </a:buClr>
              <a:buFont typeface="Arial"/>
              <a:buChar char="•"/>
            </a:pPr>
            <a:r>
              <a:rPr lang="en-US" sz="1050" b="0" strike="noStrike" spc="-1" dirty="0">
                <a:solidFill>
                  <a:srgbClr val="FFFFFF"/>
                </a:solidFill>
                <a:latin typeface="Calibri"/>
              </a:rPr>
              <a:t>Building Healthy Relationships</a:t>
            </a:r>
            <a:endParaRPr lang="en-US" sz="1050" b="0" strike="noStrike" spc="-1" dirty="0">
              <a:solidFill>
                <a:srgbClr val="1F355E"/>
              </a:solidFill>
              <a:latin typeface="Calibri"/>
            </a:endParaRPr>
          </a:p>
          <a:p>
            <a:pPr marL="228600" indent="-228600">
              <a:lnSpc>
                <a:spcPct val="80000"/>
              </a:lnSpc>
              <a:spcBef>
                <a:spcPts val="1001"/>
              </a:spcBef>
              <a:buClr>
                <a:srgbClr val="FFFFFF"/>
              </a:buClr>
              <a:buFont typeface="Arial"/>
              <a:buChar char="•"/>
            </a:pPr>
            <a:r>
              <a:rPr lang="en-US" sz="1050" b="0" strike="noStrike" spc="-1" dirty="0">
                <a:solidFill>
                  <a:srgbClr val="FFFFFF"/>
                </a:solidFill>
                <a:latin typeface="Calibri"/>
              </a:rPr>
              <a:t>Transitioning Veterans</a:t>
            </a:r>
            <a:endParaRPr lang="en-US" sz="1050" b="0" strike="noStrike" spc="-1" dirty="0">
              <a:solidFill>
                <a:srgbClr val="1F355E"/>
              </a:solidFill>
              <a:latin typeface="Calibri"/>
            </a:endParaRPr>
          </a:p>
          <a:p>
            <a:pPr marL="228600" indent="-228600">
              <a:lnSpc>
                <a:spcPct val="80000"/>
              </a:lnSpc>
              <a:spcBef>
                <a:spcPts val="1001"/>
              </a:spcBef>
              <a:buClr>
                <a:srgbClr val="FFFFFF"/>
              </a:buClr>
              <a:buFont typeface="Arial"/>
              <a:buChar char="•"/>
            </a:pPr>
            <a:r>
              <a:rPr lang="en-US" sz="1050" b="0" strike="noStrike" spc="-1" dirty="0">
                <a:solidFill>
                  <a:srgbClr val="FFFFFF"/>
                </a:solidFill>
                <a:latin typeface="Calibri"/>
              </a:rPr>
              <a:t>Financial and Tax Consultation</a:t>
            </a:r>
            <a:endParaRPr lang="en-US" sz="1050" b="0" strike="noStrike" spc="-1" dirty="0">
              <a:solidFill>
                <a:srgbClr val="1F355E"/>
              </a:solidFill>
              <a:latin typeface="Calibri"/>
            </a:endParaRPr>
          </a:p>
        </p:txBody>
      </p:sp>
      <p:sp>
        <p:nvSpPr>
          <p:cNvPr id="257" name="Rectangle 11">
            <a:extLst>
              <a:ext uri="{C183D7F6-B498-43B3-948B-1728B52AA6E4}">
                <adec:decorative xmlns:adec="http://schemas.microsoft.com/office/drawing/2017/decorative" val="1"/>
              </a:ext>
            </a:extLst>
          </p:cNvPr>
          <p:cNvSpPr/>
          <p:nvPr/>
        </p:nvSpPr>
        <p:spPr>
          <a:xfrm>
            <a:off x="0" y="582840"/>
            <a:ext cx="9143640" cy="4851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buNone/>
            </a:pPr>
            <a:endParaRPr lang="en-US" sz="1800" b="0" strike="noStrike" spc="-1">
              <a:solidFill>
                <a:schemeClr val="lt1"/>
              </a:solidFill>
              <a:latin typeface="Calibri"/>
            </a:endParaRPr>
          </a:p>
        </p:txBody>
      </p:sp>
      <p:sp>
        <p:nvSpPr>
          <p:cNvPr id="259" name="PlaceHolder 3"/>
          <p:cNvSpPr>
            <a:spLocks noGrp="1"/>
          </p:cNvSpPr>
          <p:nvPr>
            <p:ph/>
          </p:nvPr>
        </p:nvSpPr>
        <p:spPr>
          <a:xfrm>
            <a:off x="185353" y="5795280"/>
            <a:ext cx="8859503" cy="804960"/>
          </a:xfrm>
          <a:prstGeom prst="rect">
            <a:avLst/>
          </a:prstGeom>
          <a:noFill/>
          <a:ln w="0">
            <a:noFill/>
          </a:ln>
        </p:spPr>
        <p:txBody>
          <a:bodyPr anchor="t">
            <a:noAutofit/>
          </a:bodyPr>
          <a:lstStyle/>
          <a:p>
            <a:pPr algn="ctr">
              <a:lnSpc>
                <a:spcPct val="80000"/>
              </a:lnSpc>
              <a:spcBef>
                <a:spcPts val="1001"/>
              </a:spcBef>
              <a:buNone/>
              <a:tabLst>
                <a:tab pos="0" algn="l"/>
              </a:tabLst>
            </a:pPr>
            <a:r>
              <a:rPr lang="en-US" sz="2400" b="0" strike="noStrike" spc="-1" dirty="0">
                <a:solidFill>
                  <a:srgbClr val="FFFFFF"/>
                </a:solidFill>
                <a:latin typeface="Calibri"/>
              </a:rPr>
              <a:t>All these consultations and services are just a phone call or chat away. Need other support? We can connect you!</a:t>
            </a:r>
            <a:endParaRPr lang="en-US" sz="2400" b="0" strike="noStrike" spc="-1" dirty="0">
              <a:solidFill>
                <a:srgbClr val="1F355E"/>
              </a:solidFill>
              <a:latin typeface="Calibri"/>
            </a:endParaRPr>
          </a:p>
        </p:txBody>
      </p:sp>
      <p:pic>
        <p:nvPicPr>
          <p:cNvPr id="3" name="Picture 2">
            <a:extLst>
              <a:ext uri="{FF2B5EF4-FFF2-40B4-BE49-F238E27FC236}">
                <a16:creationId xmlns:a16="http://schemas.microsoft.com/office/drawing/2014/main" id="{09035B97-F0F7-43AB-5113-2BDDE1C9D062}"/>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rcRect l="6003" t="8359" r="6003" b="3646"/>
          <a:stretch/>
        </p:blipFill>
        <p:spPr>
          <a:xfrm>
            <a:off x="1548853" y="702391"/>
            <a:ext cx="6045934" cy="4671858"/>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0" name="Picture 2">
            <a:extLst>
              <a:ext uri="{C183D7F6-B498-43B3-948B-1728B52AA6E4}">
                <adec:decorative xmlns:adec="http://schemas.microsoft.com/office/drawing/2017/decorative" val="1"/>
              </a:ext>
            </a:extLst>
          </p:cNvPr>
          <p:cNvPicPr/>
          <p:nvPr/>
        </p:nvPicPr>
        <p:blipFill>
          <a:blip r:embed="rId3"/>
          <a:srcRect l="16696" r="1853"/>
          <a:stretch/>
        </p:blipFill>
        <p:spPr>
          <a:xfrm>
            <a:off x="2875320" y="1308240"/>
            <a:ext cx="6268320" cy="5113440"/>
          </a:xfrm>
          <a:prstGeom prst="rect">
            <a:avLst/>
          </a:prstGeom>
          <a:ln w="0">
            <a:noFill/>
          </a:ln>
        </p:spPr>
      </p:pic>
      <p:sp>
        <p:nvSpPr>
          <p:cNvPr id="261" name="PlaceHolder 1"/>
          <p:cNvSpPr>
            <a:spLocks noGrp="1"/>
          </p:cNvSpPr>
          <p:nvPr>
            <p:ph type="title"/>
          </p:nvPr>
        </p:nvSpPr>
        <p:spPr>
          <a:xfrm>
            <a:off x="519480" y="645840"/>
            <a:ext cx="7406280" cy="662040"/>
          </a:xfrm>
          <a:prstGeom prst="rect">
            <a:avLst/>
          </a:prstGeom>
          <a:noFill/>
          <a:ln w="0">
            <a:noFill/>
          </a:ln>
        </p:spPr>
        <p:txBody>
          <a:bodyPr anchor="ctr">
            <a:noAutofit/>
          </a:bodyPr>
          <a:lstStyle/>
          <a:p>
            <a:pPr>
              <a:lnSpc>
                <a:spcPct val="90000"/>
              </a:lnSpc>
              <a:buNone/>
            </a:pPr>
            <a:r>
              <a:rPr lang="en-US" sz="3000" b="1" strike="noStrike" spc="-1" dirty="0">
                <a:solidFill>
                  <a:srgbClr val="FFFFFF"/>
                </a:solidFill>
                <a:latin typeface="Calibri"/>
              </a:rPr>
              <a:t>What Is Confidential Counseling?</a:t>
            </a:r>
            <a:endParaRPr lang="en-US" sz="3000" b="0" strike="noStrike" spc="-1" dirty="0">
              <a:solidFill>
                <a:srgbClr val="000000"/>
              </a:solidFill>
              <a:latin typeface="Calibri"/>
            </a:endParaRPr>
          </a:p>
        </p:txBody>
      </p:sp>
      <p:sp>
        <p:nvSpPr>
          <p:cNvPr id="262" name="PlaceHolder 2"/>
          <p:cNvSpPr>
            <a:spLocks noGrp="1"/>
          </p:cNvSpPr>
          <p:nvPr>
            <p:ph/>
          </p:nvPr>
        </p:nvSpPr>
        <p:spPr>
          <a:xfrm>
            <a:off x="341060" y="1519320"/>
            <a:ext cx="4737960" cy="4492080"/>
          </a:xfrm>
          <a:prstGeom prst="rect">
            <a:avLst/>
          </a:prstGeom>
          <a:noFill/>
          <a:ln w="0">
            <a:noFill/>
          </a:ln>
        </p:spPr>
        <p:txBody>
          <a:bodyPr lIns="68760" tIns="34200" rIns="68760" bIns="34200" anchor="t">
            <a:normAutofit lnSpcReduction="10000"/>
          </a:bodyPr>
          <a:lstStyle/>
          <a:p>
            <a:pPr>
              <a:lnSpc>
                <a:spcPct val="100000"/>
              </a:lnSpc>
              <a:spcBef>
                <a:spcPts val="1001"/>
              </a:spcBef>
              <a:spcAft>
                <a:spcPts val="601"/>
              </a:spcAft>
              <a:buNone/>
              <a:tabLst>
                <a:tab pos="0" algn="l"/>
              </a:tabLst>
            </a:pPr>
            <a:r>
              <a:rPr lang="en-US" sz="2200" b="1" strike="noStrike" spc="-1" dirty="0">
                <a:solidFill>
                  <a:srgbClr val="1F355E"/>
                </a:solidFill>
                <a:latin typeface="Calibri"/>
              </a:rPr>
              <a:t>Free and confidential short-term counseling face to face, by phone, secure chat or video to address stressors like:</a:t>
            </a:r>
            <a:endParaRPr lang="en-US" sz="2200" b="0" strike="noStrike" spc="-1" dirty="0">
              <a:solidFill>
                <a:srgbClr val="1F355E"/>
              </a:solidFill>
              <a:latin typeface="Calibri"/>
            </a:endParaRPr>
          </a:p>
          <a:p>
            <a:pPr marL="685800" lvl="1" indent="-228600">
              <a:lnSpc>
                <a:spcPct val="100000"/>
              </a:lnSpc>
              <a:spcBef>
                <a:spcPts val="1001"/>
              </a:spcBef>
              <a:buClr>
                <a:srgbClr val="1F355E"/>
              </a:buClr>
              <a:buFont typeface="Wingdings" charset="2"/>
              <a:buChar char=""/>
              <a:tabLst>
                <a:tab pos="0" algn="l"/>
              </a:tabLst>
            </a:pPr>
            <a:r>
              <a:rPr lang="en-US" sz="2000" b="0" strike="noStrike" spc="-1" dirty="0">
                <a:solidFill>
                  <a:srgbClr val="1F355E"/>
                </a:solidFill>
                <a:latin typeface="Calibri"/>
                <a:ea typeface="Calibri"/>
              </a:rPr>
              <a:t>Relationship issues</a:t>
            </a:r>
            <a:endParaRPr lang="en-US" sz="2000" b="0" strike="noStrike" spc="-1" dirty="0">
              <a:solidFill>
                <a:srgbClr val="404040"/>
              </a:solidFill>
              <a:latin typeface="Calibri"/>
            </a:endParaRPr>
          </a:p>
          <a:p>
            <a:pPr marL="685800" lvl="1" indent="-228600">
              <a:lnSpc>
                <a:spcPct val="100000"/>
              </a:lnSpc>
              <a:spcBef>
                <a:spcPts val="1001"/>
              </a:spcBef>
              <a:buClr>
                <a:srgbClr val="1F355E"/>
              </a:buClr>
              <a:buFont typeface="Wingdings" charset="2"/>
              <a:buChar char=""/>
              <a:tabLst>
                <a:tab pos="0" algn="l"/>
              </a:tabLst>
            </a:pPr>
            <a:r>
              <a:rPr lang="en-US" sz="2000" b="0" strike="noStrike" spc="-1" dirty="0">
                <a:solidFill>
                  <a:srgbClr val="1F355E"/>
                </a:solidFill>
                <a:latin typeface="Calibri"/>
                <a:ea typeface="Calibri"/>
              </a:rPr>
              <a:t>Parenting stress</a:t>
            </a:r>
            <a:endParaRPr lang="en-US" sz="2000" b="0" strike="noStrike" spc="-1" dirty="0">
              <a:solidFill>
                <a:srgbClr val="404040"/>
              </a:solidFill>
              <a:latin typeface="Calibri"/>
            </a:endParaRPr>
          </a:p>
          <a:p>
            <a:pPr marL="685800" lvl="1" indent="-228600">
              <a:lnSpc>
                <a:spcPct val="100000"/>
              </a:lnSpc>
              <a:spcBef>
                <a:spcPts val="1001"/>
              </a:spcBef>
              <a:buClr>
                <a:srgbClr val="1F355E"/>
              </a:buClr>
              <a:buFont typeface="Wingdings" charset="2"/>
              <a:buChar char=""/>
              <a:tabLst>
                <a:tab pos="0" algn="l"/>
              </a:tabLst>
            </a:pPr>
            <a:r>
              <a:rPr lang="en-US" sz="2000" b="0" strike="noStrike" spc="-1" dirty="0">
                <a:solidFill>
                  <a:srgbClr val="1F355E"/>
                </a:solidFill>
                <a:latin typeface="Calibri"/>
                <a:ea typeface="Calibri"/>
              </a:rPr>
              <a:t>Money troubles</a:t>
            </a:r>
            <a:endParaRPr lang="en-US" sz="2000" b="0" strike="noStrike" spc="-1" dirty="0">
              <a:solidFill>
                <a:srgbClr val="404040"/>
              </a:solidFill>
              <a:latin typeface="Calibri"/>
            </a:endParaRPr>
          </a:p>
          <a:p>
            <a:pPr marL="685800" lvl="1" indent="-228600">
              <a:lnSpc>
                <a:spcPct val="100000"/>
              </a:lnSpc>
              <a:spcBef>
                <a:spcPts val="1001"/>
              </a:spcBef>
              <a:buClr>
                <a:srgbClr val="1F355E"/>
              </a:buClr>
              <a:buFont typeface="Wingdings" charset="2"/>
              <a:buChar char=""/>
              <a:tabLst>
                <a:tab pos="0" algn="l"/>
              </a:tabLst>
            </a:pPr>
            <a:r>
              <a:rPr lang="en-US" sz="2000" b="0" strike="noStrike" spc="-1" dirty="0">
                <a:solidFill>
                  <a:srgbClr val="1F355E"/>
                </a:solidFill>
                <a:latin typeface="Calibri"/>
                <a:ea typeface="Calibri"/>
              </a:rPr>
              <a:t>Isolation or loneliness</a:t>
            </a:r>
            <a:endParaRPr lang="en-US" sz="2000" b="0" strike="noStrike" spc="-1" dirty="0">
              <a:solidFill>
                <a:srgbClr val="404040"/>
              </a:solidFill>
              <a:latin typeface="Calibri"/>
            </a:endParaRPr>
          </a:p>
          <a:p>
            <a:pPr marL="685800" lvl="1" indent="-228600">
              <a:lnSpc>
                <a:spcPct val="100000"/>
              </a:lnSpc>
              <a:spcBef>
                <a:spcPts val="1001"/>
              </a:spcBef>
              <a:buClr>
                <a:srgbClr val="1F355E"/>
              </a:buClr>
              <a:buFont typeface="Wingdings" charset="2"/>
              <a:buChar char=""/>
              <a:tabLst>
                <a:tab pos="0" algn="l"/>
              </a:tabLst>
            </a:pPr>
            <a:r>
              <a:rPr lang="en-US" sz="2000" b="0" strike="noStrike" spc="-1" dirty="0">
                <a:solidFill>
                  <a:srgbClr val="1F355E"/>
                </a:solidFill>
                <a:latin typeface="Calibri"/>
                <a:ea typeface="Calibri"/>
              </a:rPr>
              <a:t>Adjusting to a new community </a:t>
            </a:r>
            <a:endParaRPr lang="en-US" sz="2000" b="0" strike="noStrike" spc="-1" dirty="0">
              <a:solidFill>
                <a:srgbClr val="404040"/>
              </a:solidFill>
              <a:latin typeface="Calibri"/>
            </a:endParaRPr>
          </a:p>
          <a:p>
            <a:pPr marL="685800" lvl="1" indent="-228600">
              <a:lnSpc>
                <a:spcPct val="100000"/>
              </a:lnSpc>
              <a:spcBef>
                <a:spcPts val="1001"/>
              </a:spcBef>
              <a:buClr>
                <a:srgbClr val="1F355E"/>
              </a:buClr>
              <a:buFont typeface="Wingdings" charset="2"/>
              <a:buChar char=""/>
              <a:tabLst>
                <a:tab pos="0" algn="l"/>
              </a:tabLst>
            </a:pPr>
            <a:r>
              <a:rPr lang="en-US" sz="2000" b="0" strike="noStrike" spc="-1" dirty="0">
                <a:solidFill>
                  <a:srgbClr val="1F355E"/>
                </a:solidFill>
                <a:latin typeface="Calibri"/>
                <a:ea typeface="Calibri"/>
              </a:rPr>
              <a:t>Decision-making</a:t>
            </a:r>
            <a:endParaRPr lang="en-US" sz="2000" b="0" strike="noStrike" spc="-1" dirty="0">
              <a:solidFill>
                <a:srgbClr val="404040"/>
              </a:solidFill>
              <a:latin typeface="Calibri"/>
            </a:endParaRPr>
          </a:p>
          <a:p>
            <a:pPr marL="685800" lvl="1" indent="-228600">
              <a:lnSpc>
                <a:spcPct val="100000"/>
              </a:lnSpc>
              <a:spcBef>
                <a:spcPts val="1001"/>
              </a:spcBef>
              <a:buClr>
                <a:srgbClr val="1F355E"/>
              </a:buClr>
              <a:buFont typeface="Wingdings" charset="2"/>
              <a:buChar char=""/>
              <a:tabLst>
                <a:tab pos="0" algn="l"/>
              </a:tabLst>
            </a:pPr>
            <a:r>
              <a:rPr lang="en-US" sz="2000" b="0" strike="noStrike" spc="-1" dirty="0">
                <a:solidFill>
                  <a:srgbClr val="1F355E"/>
                </a:solidFill>
                <a:latin typeface="Calibri"/>
                <a:ea typeface="Calibri"/>
              </a:rPr>
              <a:t>Life changes or loss</a:t>
            </a:r>
            <a:endParaRPr lang="en-US" sz="2000" b="0" strike="noStrike" spc="-1" dirty="0">
              <a:solidFill>
                <a:srgbClr val="404040"/>
              </a:solidFill>
              <a:latin typeface="Calibri"/>
            </a:endParaRPr>
          </a:p>
        </p:txBody>
      </p:sp>
    </p:spTree>
  </p:cSld>
  <p:clrMapOvr>
    <a:masterClrMapping/>
  </p:clrMapOvr>
  <p:timing>
    <p:tnLst>
      <p:par>
        <p:cTn id="1" dur="indefinite" restart="never" nodeType="tmRoot">
          <p:childTnLst>
            <p:seq>
              <p:cTn id="2" dur="indefinite" nodeType="mainSeq">
                <p:childTnLst>
                  <p:par>
                    <p:cTn id="3" fill="hold">
                      <p:stCondLst>
                        <p:cond delay="0"/>
                      </p:stCondLst>
                      <p:childTnLst>
                        <p:par>
                          <p:cTn id="4" fill="hold">
                            <p:stCondLst>
                              <p:cond delay="0"/>
                            </p:stCondLst>
                            <p:childTnLst>
                              <p:par>
                                <p:cTn id="5" presetID="10" presetClass="entr" fill="hold" nodeType="withEffect">
                                  <p:stCondLst>
                                    <p:cond delay="0"/>
                                  </p:stCondLst>
                                  <p:childTnLst>
                                    <p:set>
                                      <p:cBhvr>
                                        <p:cTn id="6" dur="1" fill="hold">
                                          <p:stCondLst>
                                            <p:cond delay="0"/>
                                          </p:stCondLst>
                                        </p:cTn>
                                        <p:tgtEl>
                                          <p:spTgt spid="260"/>
                                        </p:tgtEl>
                                        <p:attrNameLst>
                                          <p:attrName>style.visibility</p:attrName>
                                        </p:attrNameLst>
                                      </p:cBhvr>
                                      <p:to>
                                        <p:strVal val="visible"/>
                                      </p:to>
                                    </p:set>
                                    <p:animEffect transition="in" filter="fade">
                                      <p:cBhvr additive="repl">
                                        <p:cTn id="7" dur="1000"/>
                                        <p:tgtEl>
                                          <p:spTgt spid="2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3" name="Picture 2">
            <a:extLst>
              <a:ext uri="{C183D7F6-B498-43B3-948B-1728B52AA6E4}">
                <adec:decorative xmlns:adec="http://schemas.microsoft.com/office/drawing/2017/decorative" val="1"/>
              </a:ext>
            </a:extLst>
          </p:cNvPr>
          <p:cNvPicPr/>
          <p:nvPr/>
        </p:nvPicPr>
        <p:blipFill>
          <a:blip r:embed="rId3"/>
          <a:srcRect l="14085" t="225" r="14199" b="-225"/>
          <a:stretch/>
        </p:blipFill>
        <p:spPr>
          <a:xfrm>
            <a:off x="3926520" y="1308240"/>
            <a:ext cx="5217120" cy="5113440"/>
          </a:xfrm>
          <a:prstGeom prst="rect">
            <a:avLst/>
          </a:prstGeom>
          <a:ln w="0">
            <a:noFill/>
          </a:ln>
        </p:spPr>
      </p:pic>
      <p:sp>
        <p:nvSpPr>
          <p:cNvPr id="264" name="PlaceHolder 1"/>
          <p:cNvSpPr>
            <a:spLocks noGrp="1"/>
          </p:cNvSpPr>
          <p:nvPr>
            <p:ph type="title"/>
          </p:nvPr>
        </p:nvSpPr>
        <p:spPr>
          <a:xfrm>
            <a:off x="519480" y="679680"/>
            <a:ext cx="7406280" cy="628200"/>
          </a:xfrm>
          <a:prstGeom prst="rect">
            <a:avLst/>
          </a:prstGeom>
          <a:noFill/>
          <a:ln w="0">
            <a:noFill/>
          </a:ln>
        </p:spPr>
        <p:txBody>
          <a:bodyPr anchor="ctr">
            <a:noAutofit/>
          </a:bodyPr>
          <a:lstStyle/>
          <a:p>
            <a:pPr>
              <a:lnSpc>
                <a:spcPct val="90000"/>
              </a:lnSpc>
              <a:buNone/>
            </a:pPr>
            <a:r>
              <a:rPr lang="en-US" sz="3000" b="1" strike="noStrike" spc="-1" dirty="0">
                <a:solidFill>
                  <a:srgbClr val="FFFFFF"/>
                </a:solidFill>
                <a:latin typeface="Calibri"/>
              </a:rPr>
              <a:t>Military and Family Life Counseling </a:t>
            </a:r>
            <a:endParaRPr lang="en-US" sz="3000" b="0" strike="noStrike" spc="-1" dirty="0">
              <a:solidFill>
                <a:srgbClr val="000000"/>
              </a:solidFill>
              <a:latin typeface="Calibri"/>
            </a:endParaRPr>
          </a:p>
        </p:txBody>
      </p:sp>
      <p:sp>
        <p:nvSpPr>
          <p:cNvPr id="265" name="PlaceHolder 2"/>
          <p:cNvSpPr>
            <a:spLocks noGrp="1"/>
          </p:cNvSpPr>
          <p:nvPr>
            <p:ph/>
          </p:nvPr>
        </p:nvSpPr>
        <p:spPr>
          <a:xfrm>
            <a:off x="196560" y="1618920"/>
            <a:ext cx="3729960" cy="4492080"/>
          </a:xfrm>
          <a:prstGeom prst="rect">
            <a:avLst/>
          </a:prstGeom>
          <a:noFill/>
          <a:ln w="0">
            <a:noFill/>
          </a:ln>
        </p:spPr>
        <p:txBody>
          <a:bodyPr lIns="68760" tIns="34200" rIns="68760" bIns="34200" anchor="t">
            <a:normAutofit fontScale="99000" lnSpcReduction="10000"/>
          </a:bodyPr>
          <a:lstStyle/>
          <a:p>
            <a:pPr>
              <a:lnSpc>
                <a:spcPct val="100000"/>
              </a:lnSpc>
              <a:spcBef>
                <a:spcPts val="1001"/>
              </a:spcBef>
              <a:buNone/>
              <a:tabLst>
                <a:tab pos="0" algn="l"/>
              </a:tabLst>
            </a:pPr>
            <a:r>
              <a:rPr lang="en-US" sz="2200" b="1" strike="noStrike" spc="-1" dirty="0">
                <a:solidFill>
                  <a:srgbClr val="1F355E"/>
                </a:solidFill>
                <a:latin typeface="Calibri"/>
              </a:rPr>
              <a:t>Find free and confidential </a:t>
            </a:r>
            <a:br>
              <a:rPr sz="2200" dirty="0"/>
            </a:br>
            <a:r>
              <a:rPr lang="en-US" sz="2200" b="1" strike="noStrike" spc="-1" dirty="0">
                <a:solidFill>
                  <a:srgbClr val="1F355E"/>
                </a:solidFill>
                <a:latin typeface="Calibri"/>
              </a:rPr>
              <a:t>in-person counseling at your installation’s Military and Family Support Center. </a:t>
            </a:r>
            <a:endParaRPr lang="en-US" sz="2200" b="0" strike="noStrike" spc="-1" dirty="0">
              <a:solidFill>
                <a:srgbClr val="1F355E"/>
              </a:solidFill>
              <a:latin typeface="Calibri"/>
            </a:endParaRPr>
          </a:p>
          <a:p>
            <a:pPr marL="685800" lvl="1" indent="-228600">
              <a:lnSpc>
                <a:spcPct val="100000"/>
              </a:lnSpc>
              <a:spcBef>
                <a:spcPts val="1001"/>
              </a:spcBef>
              <a:buClr>
                <a:srgbClr val="1F355E"/>
              </a:buClr>
              <a:buFont typeface="Wingdings" charset="2"/>
              <a:buChar char=""/>
              <a:tabLst>
                <a:tab pos="0" algn="l"/>
              </a:tabLst>
            </a:pPr>
            <a:r>
              <a:rPr lang="en-US" sz="2000" b="0" strike="noStrike" spc="-1" dirty="0">
                <a:solidFill>
                  <a:srgbClr val="1F355E"/>
                </a:solidFill>
                <a:latin typeface="Calibri"/>
                <a:ea typeface="Calibri"/>
              </a:rPr>
              <a:t>Military and Family Life Counselors specialize in the challenges of military life</a:t>
            </a:r>
            <a:endParaRPr lang="en-US" sz="2000" b="0" strike="noStrike" spc="-1" dirty="0">
              <a:solidFill>
                <a:srgbClr val="404040"/>
              </a:solidFill>
              <a:latin typeface="Calibri"/>
            </a:endParaRPr>
          </a:p>
          <a:p>
            <a:pPr marL="685800" lvl="1" indent="-228600">
              <a:lnSpc>
                <a:spcPct val="100000"/>
              </a:lnSpc>
              <a:spcBef>
                <a:spcPts val="1001"/>
              </a:spcBef>
              <a:buClr>
                <a:srgbClr val="1F355E"/>
              </a:buClr>
              <a:buFont typeface="Wingdings" charset="2"/>
              <a:buChar char=""/>
              <a:tabLst>
                <a:tab pos="0" algn="l"/>
              </a:tabLst>
            </a:pPr>
            <a:r>
              <a:rPr lang="en-US" sz="2000" b="0" strike="noStrike" spc="-1" dirty="0">
                <a:solidFill>
                  <a:srgbClr val="1F355E"/>
                </a:solidFill>
                <a:latin typeface="Calibri"/>
                <a:ea typeface="Calibri"/>
              </a:rPr>
              <a:t>Available for service members and their families</a:t>
            </a:r>
            <a:endParaRPr lang="en-US" sz="2000" b="0" strike="noStrike" spc="-1" dirty="0">
              <a:solidFill>
                <a:srgbClr val="404040"/>
              </a:solidFill>
              <a:latin typeface="Calibri"/>
            </a:endParaRPr>
          </a:p>
          <a:p>
            <a:pPr marL="685800" lvl="1" indent="-228600">
              <a:lnSpc>
                <a:spcPct val="100000"/>
              </a:lnSpc>
              <a:spcBef>
                <a:spcPts val="1001"/>
              </a:spcBef>
              <a:buClr>
                <a:srgbClr val="1F355E"/>
              </a:buClr>
              <a:buFont typeface="Wingdings" charset="2"/>
              <a:buChar char=""/>
              <a:tabLst>
                <a:tab pos="0" algn="l"/>
              </a:tabLst>
            </a:pPr>
            <a:r>
              <a:rPr lang="en-US" sz="2000" b="0" strike="noStrike" spc="-1" dirty="0">
                <a:solidFill>
                  <a:srgbClr val="1F355E"/>
                </a:solidFill>
                <a:latin typeface="Calibri"/>
                <a:ea typeface="Calibri"/>
              </a:rPr>
              <a:t>Child and youth behavioral military</a:t>
            </a:r>
            <a:r>
              <a:rPr lang="en-US" sz="2000" b="0" strike="noStrike" spc="-1" dirty="0">
                <a:solidFill>
                  <a:schemeClr val="accent1">
                    <a:lumMod val="75000"/>
                  </a:schemeClr>
                </a:solidFill>
                <a:latin typeface="Calibri"/>
                <a:ea typeface="Calibri"/>
              </a:rPr>
              <a:t> </a:t>
            </a:r>
            <a:r>
              <a:rPr lang="en-US" sz="2000" b="0" strike="noStrike" spc="-1" dirty="0">
                <a:solidFill>
                  <a:srgbClr val="1F355E"/>
                </a:solidFill>
                <a:latin typeface="Calibri"/>
                <a:ea typeface="Calibri"/>
              </a:rPr>
              <a:t>and family life </a:t>
            </a:r>
            <a:br>
              <a:rPr sz="2000" dirty="0"/>
            </a:br>
            <a:r>
              <a:rPr lang="en-US" sz="2000" b="0" strike="noStrike" spc="-1" dirty="0">
                <a:solidFill>
                  <a:srgbClr val="1F355E"/>
                </a:solidFill>
                <a:latin typeface="Calibri"/>
                <a:ea typeface="Calibri"/>
              </a:rPr>
              <a:t>counselors support kids’ well-being </a:t>
            </a:r>
            <a:endParaRPr lang="en-US" sz="2000" b="0" strike="noStrike" spc="-1" dirty="0">
              <a:solidFill>
                <a:srgbClr val="404040"/>
              </a:solidFill>
              <a:latin typeface="Calibri"/>
            </a:endParaRPr>
          </a:p>
        </p:txBody>
      </p:sp>
    </p:spTree>
  </p:cSld>
  <p:clrMapOvr>
    <a:masterClrMapping/>
  </p:clrMapOvr>
  <p:timing>
    <p:tnLst>
      <p:par>
        <p:cTn id="1" dur="indefinite" restart="never" nodeType="tmRoot">
          <p:childTnLst>
            <p:seq>
              <p:cTn id="2" dur="indefinite" nodeType="mainSeq">
                <p:childTnLst>
                  <p:par>
                    <p:cTn id="3" fill="hold">
                      <p:stCondLst>
                        <p:cond delay="0"/>
                      </p:stCondLst>
                      <p:childTnLst>
                        <p:par>
                          <p:cTn id="4" fill="hold">
                            <p:stCondLst>
                              <p:cond delay="0"/>
                            </p:stCondLst>
                            <p:childTnLst>
                              <p:par>
                                <p:cTn id="5" presetID="10" presetClass="entr" fill="hold" nodeType="withEffect">
                                  <p:stCondLst>
                                    <p:cond delay="0"/>
                                  </p:stCondLst>
                                  <p:childTnLst>
                                    <p:set>
                                      <p:cBhvr>
                                        <p:cTn id="6" dur="1" fill="hold">
                                          <p:stCondLst>
                                            <p:cond delay="0"/>
                                          </p:stCondLst>
                                        </p:cTn>
                                        <p:tgtEl>
                                          <p:spTgt spid="263"/>
                                        </p:tgtEl>
                                        <p:attrNameLst>
                                          <p:attrName>style.visibility</p:attrName>
                                        </p:attrNameLst>
                                      </p:cBhvr>
                                      <p:to>
                                        <p:strVal val="visible"/>
                                      </p:to>
                                    </p:set>
                                    <p:animEffect transition="in" filter="fade">
                                      <p:cBhvr additive="repl">
                                        <p:cTn id="7" dur="1000"/>
                                        <p:tgtEl>
                                          <p:spTgt spid="2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 name="Picture 3">
            <a:extLst>
              <a:ext uri="{C183D7F6-B498-43B3-948B-1728B52AA6E4}">
                <adec:decorative xmlns:adec="http://schemas.microsoft.com/office/drawing/2017/decorative" val="1"/>
              </a:ext>
            </a:extLst>
          </p:cNvPr>
          <p:cNvPicPr/>
          <p:nvPr/>
        </p:nvPicPr>
        <p:blipFill>
          <a:blip r:embed="rId3"/>
          <a:srcRect l="27560" r="-6228" b="8879"/>
          <a:stretch/>
        </p:blipFill>
        <p:spPr>
          <a:xfrm flipH="1">
            <a:off x="4468320" y="1307520"/>
            <a:ext cx="4675680" cy="5113440"/>
          </a:xfrm>
          <a:prstGeom prst="rect">
            <a:avLst/>
          </a:prstGeom>
          <a:ln w="0">
            <a:noFill/>
          </a:ln>
        </p:spPr>
      </p:pic>
      <p:sp>
        <p:nvSpPr>
          <p:cNvPr id="267" name="PlaceHolder 1"/>
          <p:cNvSpPr>
            <a:spLocks noGrp="1"/>
          </p:cNvSpPr>
          <p:nvPr>
            <p:ph type="title"/>
          </p:nvPr>
        </p:nvSpPr>
        <p:spPr>
          <a:xfrm>
            <a:off x="495360" y="658440"/>
            <a:ext cx="7635960" cy="649080"/>
          </a:xfrm>
          <a:prstGeom prst="rect">
            <a:avLst/>
          </a:prstGeom>
          <a:noFill/>
          <a:ln w="0">
            <a:noFill/>
          </a:ln>
        </p:spPr>
        <p:txBody>
          <a:bodyPr anchor="ctr">
            <a:noAutofit/>
          </a:bodyPr>
          <a:lstStyle/>
          <a:p>
            <a:pPr>
              <a:lnSpc>
                <a:spcPct val="90000"/>
              </a:lnSpc>
              <a:buNone/>
            </a:pPr>
            <a:r>
              <a:rPr lang="en-US" sz="3200" b="1" strike="noStrike" spc="-1" dirty="0">
                <a:solidFill>
                  <a:srgbClr val="FFFFFF"/>
                </a:solidFill>
                <a:latin typeface="Calibri"/>
              </a:rPr>
              <a:t>More Support for </a:t>
            </a:r>
            <a:r>
              <a:rPr lang="en-US" sz="3200" b="1" strike="noStrike" spc="-1" dirty="0" err="1">
                <a:solidFill>
                  <a:srgbClr val="FFFFFF"/>
                </a:solidFill>
                <a:latin typeface="Calibri"/>
              </a:rPr>
              <a:t>MilSpouses</a:t>
            </a:r>
            <a:endParaRPr lang="en-US" sz="3200" b="0" strike="noStrike" spc="-1" dirty="0">
              <a:solidFill>
                <a:srgbClr val="000000"/>
              </a:solidFill>
              <a:latin typeface="Calibri"/>
            </a:endParaRPr>
          </a:p>
        </p:txBody>
      </p:sp>
      <p:sp>
        <p:nvSpPr>
          <p:cNvPr id="268" name="PlaceHolder 2"/>
          <p:cNvSpPr>
            <a:spLocks noGrp="1"/>
          </p:cNvSpPr>
          <p:nvPr>
            <p:ph/>
          </p:nvPr>
        </p:nvSpPr>
        <p:spPr>
          <a:xfrm>
            <a:off x="927360" y="1587600"/>
            <a:ext cx="5160600" cy="4651560"/>
          </a:xfrm>
          <a:prstGeom prst="rect">
            <a:avLst/>
          </a:prstGeom>
          <a:noFill/>
          <a:ln w="0">
            <a:noFill/>
          </a:ln>
        </p:spPr>
        <p:txBody>
          <a:bodyPr lIns="68760" tIns="34200" rIns="68760" bIns="34200" anchor="t">
            <a:noAutofit/>
          </a:bodyPr>
          <a:lstStyle/>
          <a:p>
            <a:pPr>
              <a:lnSpc>
                <a:spcPct val="90000"/>
              </a:lnSpc>
              <a:spcBef>
                <a:spcPts val="1001"/>
              </a:spcBef>
              <a:buNone/>
              <a:tabLst>
                <a:tab pos="0" algn="l"/>
              </a:tabLst>
            </a:pPr>
            <a:r>
              <a:rPr lang="en-US" sz="2100" b="1" strike="noStrike" spc="-1" dirty="0">
                <a:solidFill>
                  <a:srgbClr val="1F355E"/>
                </a:solidFill>
                <a:latin typeface="Calibri"/>
                <a:ea typeface="Calibri"/>
              </a:rPr>
              <a:t>Spouse Education and Career Opportunities</a:t>
            </a:r>
            <a:endParaRPr lang="en-US" sz="2100" b="0" strike="noStrike" spc="-1" dirty="0">
              <a:solidFill>
                <a:srgbClr val="1F355E"/>
              </a:solidFill>
              <a:latin typeface="Calibri"/>
            </a:endParaRPr>
          </a:p>
          <a:p>
            <a:pPr>
              <a:lnSpc>
                <a:spcPct val="100000"/>
              </a:lnSpc>
              <a:spcBef>
                <a:spcPts val="1001"/>
              </a:spcBef>
              <a:buNone/>
              <a:tabLst>
                <a:tab pos="0" algn="l"/>
              </a:tabLst>
            </a:pPr>
            <a:r>
              <a:rPr lang="en-US" sz="1800" b="0" strike="noStrike" spc="-1" dirty="0">
                <a:solidFill>
                  <a:srgbClr val="1F355E"/>
                </a:solidFill>
                <a:latin typeface="Calibri"/>
                <a:ea typeface="Calibri"/>
              </a:rPr>
              <a:t>The SECO program provides military spouses free access to:</a:t>
            </a:r>
            <a:endParaRPr lang="en-US" sz="1800" b="0" strike="noStrike" spc="-1" dirty="0">
              <a:solidFill>
                <a:srgbClr val="1F355E"/>
              </a:solidFill>
              <a:latin typeface="Calibri"/>
            </a:endParaRPr>
          </a:p>
          <a:p>
            <a:pPr marL="685800" lvl="1" indent="-228600">
              <a:lnSpc>
                <a:spcPct val="100000"/>
              </a:lnSpc>
              <a:spcBef>
                <a:spcPts val="1001"/>
              </a:spcBef>
              <a:buClr>
                <a:srgbClr val="1F355E"/>
              </a:buClr>
              <a:buFont typeface="Wingdings" charset="2"/>
              <a:buChar char=""/>
              <a:tabLst>
                <a:tab pos="0" algn="l"/>
              </a:tabLst>
            </a:pPr>
            <a:r>
              <a:rPr lang="en-US" sz="1800" b="0" strike="noStrike" spc="-1" dirty="0">
                <a:solidFill>
                  <a:srgbClr val="1F355E"/>
                </a:solidFill>
                <a:latin typeface="Calibri"/>
                <a:ea typeface="Calibri"/>
              </a:rPr>
              <a:t>Career and education coaching with </a:t>
            </a:r>
            <a:br>
              <a:rPr sz="1800" dirty="0"/>
            </a:br>
            <a:r>
              <a:rPr lang="en-US" sz="1800" b="0" strike="noStrike" spc="-1" dirty="0">
                <a:solidFill>
                  <a:srgbClr val="1F355E"/>
                </a:solidFill>
                <a:latin typeface="Calibri"/>
                <a:ea typeface="Calibri"/>
              </a:rPr>
              <a:t>mock interviews and resume reviews</a:t>
            </a:r>
            <a:endParaRPr lang="en-US" sz="1800" b="0" strike="noStrike" spc="-1" dirty="0">
              <a:solidFill>
                <a:srgbClr val="404040"/>
              </a:solidFill>
              <a:latin typeface="Calibri"/>
            </a:endParaRPr>
          </a:p>
          <a:p>
            <a:pPr marL="685800" lvl="1" indent="-228600">
              <a:lnSpc>
                <a:spcPct val="100000"/>
              </a:lnSpc>
              <a:spcBef>
                <a:spcPts val="1001"/>
              </a:spcBef>
              <a:buClr>
                <a:srgbClr val="1F355E"/>
              </a:buClr>
              <a:buFont typeface="Wingdings" charset="2"/>
              <a:buChar char=""/>
              <a:tabLst>
                <a:tab pos="0" algn="l"/>
              </a:tabLst>
            </a:pPr>
            <a:r>
              <a:rPr lang="en-US" sz="1800" b="0" strike="noStrike" spc="-1" dirty="0">
                <a:solidFill>
                  <a:srgbClr val="1F355E"/>
                </a:solidFill>
                <a:latin typeface="Calibri"/>
                <a:ea typeface="Calibri"/>
              </a:rPr>
              <a:t>Scholarships and fellowships</a:t>
            </a:r>
            <a:endParaRPr lang="en-US" sz="1800" b="0" strike="noStrike" spc="-1" dirty="0">
              <a:solidFill>
                <a:srgbClr val="404040"/>
              </a:solidFill>
              <a:latin typeface="Calibri"/>
            </a:endParaRPr>
          </a:p>
          <a:p>
            <a:pPr marL="685800" lvl="1" indent="-228600">
              <a:lnSpc>
                <a:spcPct val="100000"/>
              </a:lnSpc>
              <a:spcBef>
                <a:spcPts val="1001"/>
              </a:spcBef>
              <a:buClr>
                <a:srgbClr val="1F355E"/>
              </a:buClr>
              <a:buFont typeface="Wingdings" charset="2"/>
              <a:buChar char=""/>
              <a:tabLst>
                <a:tab pos="0" algn="l"/>
              </a:tabLst>
            </a:pPr>
            <a:r>
              <a:rPr lang="en-US" sz="1800" b="0" strike="noStrike" spc="-1" dirty="0">
                <a:solidFill>
                  <a:srgbClr val="1F355E"/>
                </a:solidFill>
                <a:latin typeface="Calibri"/>
                <a:ea typeface="Calibri"/>
              </a:rPr>
              <a:t>Networking opportunities</a:t>
            </a:r>
            <a:endParaRPr lang="en-US" sz="1800" b="0" strike="noStrike" spc="-1" dirty="0">
              <a:solidFill>
                <a:srgbClr val="404040"/>
              </a:solidFill>
              <a:latin typeface="Calibri"/>
            </a:endParaRPr>
          </a:p>
          <a:p>
            <a:pPr marL="685800" lvl="1" indent="-228600">
              <a:lnSpc>
                <a:spcPct val="100000"/>
              </a:lnSpc>
              <a:spcBef>
                <a:spcPts val="1001"/>
              </a:spcBef>
              <a:buClr>
                <a:srgbClr val="1F355E"/>
              </a:buClr>
              <a:buFont typeface="Wingdings" charset="2"/>
              <a:buChar char=""/>
              <a:tabLst>
                <a:tab pos="0" algn="l"/>
              </a:tabLst>
            </a:pPr>
            <a:r>
              <a:rPr lang="en-US" sz="1800" b="0" strike="noStrike" spc="-1" dirty="0">
                <a:solidFill>
                  <a:srgbClr val="1F355E"/>
                </a:solidFill>
                <a:latin typeface="Calibri"/>
                <a:ea typeface="Calibri"/>
              </a:rPr>
              <a:t>Exclusive job opportunities </a:t>
            </a:r>
            <a:br>
              <a:rPr sz="1800" dirty="0"/>
            </a:br>
            <a:r>
              <a:rPr lang="en-US" sz="1800" b="0" strike="noStrike" spc="-1" dirty="0">
                <a:solidFill>
                  <a:srgbClr val="1F355E"/>
                </a:solidFill>
                <a:latin typeface="Calibri"/>
                <a:ea typeface="Calibri"/>
              </a:rPr>
              <a:t>through the Military Spouse </a:t>
            </a:r>
            <a:br>
              <a:rPr sz="1800" dirty="0"/>
            </a:br>
            <a:r>
              <a:rPr lang="en-US" sz="1800" b="0" strike="noStrike" spc="-1" dirty="0">
                <a:solidFill>
                  <a:srgbClr val="1F355E"/>
                </a:solidFill>
                <a:latin typeface="Calibri"/>
                <a:ea typeface="Calibri"/>
              </a:rPr>
              <a:t>Employment Partnership… </a:t>
            </a:r>
            <a:br>
              <a:rPr sz="1800" dirty="0"/>
            </a:br>
            <a:r>
              <a:rPr lang="en-US" sz="1800" b="0" strike="noStrike" spc="-1" dirty="0">
                <a:solidFill>
                  <a:srgbClr val="1F355E"/>
                </a:solidFill>
                <a:latin typeface="Calibri"/>
                <a:ea typeface="Calibri"/>
              </a:rPr>
              <a:t>and more!</a:t>
            </a:r>
            <a:endParaRPr lang="en-US" sz="1800" b="0" strike="noStrike" spc="-1" dirty="0">
              <a:solidFill>
                <a:srgbClr val="404040"/>
              </a:solidFill>
              <a:latin typeface="Calibri"/>
            </a:endParaRPr>
          </a:p>
        </p:txBody>
      </p:sp>
      <p:pic>
        <p:nvPicPr>
          <p:cNvPr id="269" name="Picture 2" descr="Spouse Education and Career Opportunities logo"/>
          <p:cNvPicPr/>
          <p:nvPr/>
        </p:nvPicPr>
        <p:blipFill>
          <a:blip r:embed="rId4"/>
          <a:stretch/>
        </p:blipFill>
        <p:spPr>
          <a:xfrm>
            <a:off x="1333800" y="5455440"/>
            <a:ext cx="2537640" cy="706320"/>
          </a:xfrm>
          <a:prstGeom prst="rect">
            <a:avLst/>
          </a:prstGeom>
          <a:ln w="0">
            <a:noFill/>
          </a:ln>
        </p:spPr>
      </p:pic>
      <p:pic>
        <p:nvPicPr>
          <p:cNvPr id="270" name="Picture 2">
            <a:extLst>
              <a:ext uri="{C183D7F6-B498-43B3-948B-1728B52AA6E4}">
                <adec:decorative xmlns:adec="http://schemas.microsoft.com/office/drawing/2017/decorative" val="1"/>
              </a:ext>
            </a:extLst>
          </p:cNvPr>
          <p:cNvPicPr/>
          <p:nvPr/>
        </p:nvPicPr>
        <p:blipFill>
          <a:blip r:embed="rId5"/>
          <a:srcRect l="58963" t="10377" r="32380" b="80781"/>
          <a:stretch/>
        </p:blipFill>
        <p:spPr>
          <a:xfrm>
            <a:off x="420120" y="1547640"/>
            <a:ext cx="487440" cy="402840"/>
          </a:xfrm>
          <a:prstGeom prst="rect">
            <a:avLst/>
          </a:prstGeom>
          <a:ln w="0">
            <a:noFill/>
          </a:ln>
        </p:spPr>
      </p:pic>
    </p:spTree>
  </p:cSld>
  <p:clrMapOvr>
    <a:masterClrMapping/>
  </p:clrMapOvr>
  <p:timing>
    <p:tnLst>
      <p:par>
        <p:cTn id="1" dur="indefinite" restart="never" nodeType="tmRoot">
          <p:childTnLst>
            <p:seq>
              <p:cTn id="2" dur="indefinite" nodeType="mainSeq">
                <p:childTnLst>
                  <p:par>
                    <p:cTn id="3" fill="hold">
                      <p:stCondLst>
                        <p:cond delay="0"/>
                      </p:stCondLst>
                      <p:childTnLst>
                        <p:par>
                          <p:cTn id="4" fill="hold">
                            <p:stCondLst>
                              <p:cond delay="0"/>
                            </p:stCondLst>
                            <p:childTnLst>
                              <p:par>
                                <p:cTn id="5" presetID="10" presetClass="entr" fill="hold" nodeType="withEffect">
                                  <p:stCondLst>
                                    <p:cond delay="0"/>
                                  </p:stCondLst>
                                  <p:childTnLst>
                                    <p:set>
                                      <p:cBhvr>
                                        <p:cTn id="6" dur="1" fill="hold">
                                          <p:stCondLst>
                                            <p:cond delay="0"/>
                                          </p:stCondLst>
                                        </p:cTn>
                                        <p:tgtEl>
                                          <p:spTgt spid="266"/>
                                        </p:tgtEl>
                                        <p:attrNameLst>
                                          <p:attrName>style.visibility</p:attrName>
                                        </p:attrNameLst>
                                      </p:cBhvr>
                                      <p:to>
                                        <p:strVal val="visible"/>
                                      </p:to>
                                    </p:set>
                                    <p:animEffect transition="in" filter="fade">
                                      <p:cBhvr additive="repl">
                                        <p:cTn id="7" dur="1000"/>
                                        <p:tgtEl>
                                          <p:spTgt spid="2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 name="PlaceHolder 1"/>
          <p:cNvSpPr>
            <a:spLocks noGrp="1"/>
          </p:cNvSpPr>
          <p:nvPr>
            <p:ph type="title"/>
          </p:nvPr>
        </p:nvSpPr>
        <p:spPr>
          <a:xfrm>
            <a:off x="520920" y="678960"/>
            <a:ext cx="7773120" cy="651240"/>
          </a:xfrm>
          <a:prstGeom prst="rect">
            <a:avLst/>
          </a:prstGeom>
          <a:noFill/>
          <a:ln w="0">
            <a:noFill/>
          </a:ln>
        </p:spPr>
        <p:txBody>
          <a:bodyPr anchor="ctr">
            <a:normAutofit/>
          </a:bodyPr>
          <a:lstStyle/>
          <a:p>
            <a:pPr>
              <a:lnSpc>
                <a:spcPct val="90000"/>
              </a:lnSpc>
              <a:buNone/>
            </a:pPr>
            <a:r>
              <a:rPr lang="en-US" sz="3000" b="1" strike="noStrike" spc="-1" dirty="0">
                <a:solidFill>
                  <a:srgbClr val="FFFFFF"/>
                </a:solidFill>
                <a:latin typeface="Calibri"/>
              </a:rPr>
              <a:t>Digital Resources at the Ready</a:t>
            </a:r>
            <a:endParaRPr lang="en-US" sz="3000" b="0" strike="noStrike" spc="-1" dirty="0">
              <a:solidFill>
                <a:srgbClr val="000000"/>
              </a:solidFill>
              <a:latin typeface="Calibri"/>
            </a:endParaRPr>
          </a:p>
        </p:txBody>
      </p:sp>
      <p:sp>
        <p:nvSpPr>
          <p:cNvPr id="272" name="PlaceHolder 2"/>
          <p:cNvSpPr>
            <a:spLocks noGrp="1"/>
          </p:cNvSpPr>
          <p:nvPr>
            <p:ph/>
          </p:nvPr>
        </p:nvSpPr>
        <p:spPr>
          <a:xfrm>
            <a:off x="520920" y="1472040"/>
            <a:ext cx="3927240" cy="4951080"/>
          </a:xfrm>
          <a:prstGeom prst="rect">
            <a:avLst/>
          </a:prstGeom>
          <a:noFill/>
          <a:ln w="0">
            <a:noFill/>
          </a:ln>
        </p:spPr>
        <p:txBody>
          <a:bodyPr anchor="t">
            <a:noAutofit/>
          </a:bodyPr>
          <a:lstStyle/>
          <a:p>
            <a:pPr>
              <a:lnSpc>
                <a:spcPct val="100000"/>
              </a:lnSpc>
              <a:spcBef>
                <a:spcPts val="1001"/>
              </a:spcBef>
              <a:buNone/>
              <a:tabLst>
                <a:tab pos="0" algn="l"/>
              </a:tabLst>
            </a:pPr>
            <a:r>
              <a:rPr lang="en-US" sz="2000" b="0" strike="noStrike" spc="-1" dirty="0">
                <a:solidFill>
                  <a:srgbClr val="1F355E"/>
                </a:solidFill>
                <a:latin typeface="Calibri"/>
              </a:rPr>
              <a:t>Find a </a:t>
            </a:r>
            <a:r>
              <a:rPr lang="en-US" sz="2000" b="1" strike="noStrike" spc="-1" dirty="0">
                <a:solidFill>
                  <a:srgbClr val="1F355E"/>
                </a:solidFill>
                <a:latin typeface="Calibri"/>
              </a:rPr>
              <a:t>digital hub</a:t>
            </a:r>
            <a:r>
              <a:rPr lang="en-US" sz="2000" b="0" strike="noStrike" spc="-1" dirty="0">
                <a:solidFill>
                  <a:srgbClr val="1F355E"/>
                </a:solidFill>
                <a:latin typeface="Calibri"/>
              </a:rPr>
              <a:t> of trusted information on a range </a:t>
            </a:r>
            <a:br>
              <a:rPr sz="2000" dirty="0"/>
            </a:br>
            <a:r>
              <a:rPr lang="en-US" sz="2000" b="0" strike="noStrike" spc="-1" dirty="0">
                <a:solidFill>
                  <a:srgbClr val="1F355E"/>
                </a:solidFill>
                <a:latin typeface="Calibri"/>
              </a:rPr>
              <a:t>of benefits and tools. At your fingertips 24/7. </a:t>
            </a:r>
          </a:p>
          <a:p>
            <a:pPr marL="457200" lvl="1" indent="-228600">
              <a:lnSpc>
                <a:spcPct val="100000"/>
              </a:lnSpc>
              <a:spcBef>
                <a:spcPts val="1001"/>
              </a:spcBef>
              <a:buClr>
                <a:srgbClr val="1F355E"/>
              </a:buClr>
              <a:buFont typeface="Wingdings" charset="2"/>
              <a:buChar char=""/>
              <a:tabLst>
                <a:tab pos="0" algn="l"/>
              </a:tabLst>
            </a:pPr>
            <a:r>
              <a:rPr lang="en-US" sz="2000" b="0" strike="noStrike" spc="-1" dirty="0">
                <a:solidFill>
                  <a:srgbClr val="1F355E"/>
                </a:solidFill>
                <a:latin typeface="Calibri"/>
                <a:ea typeface="Calibri"/>
              </a:rPr>
              <a:t>Discover programs and </a:t>
            </a:r>
            <a:br>
              <a:rPr sz="2000" dirty="0"/>
            </a:br>
            <a:r>
              <a:rPr lang="en-US" sz="2000" b="0" strike="noStrike" spc="-1" dirty="0">
                <a:solidFill>
                  <a:srgbClr val="1F355E"/>
                </a:solidFill>
                <a:latin typeface="Calibri"/>
                <a:ea typeface="Calibri"/>
              </a:rPr>
              <a:t>services for travel, eLearning, moving, scholarships, job hunting, installation info, deployment and more</a:t>
            </a:r>
            <a:endParaRPr lang="en-US" sz="2000" b="0" strike="noStrike" spc="-1" dirty="0">
              <a:solidFill>
                <a:srgbClr val="404040"/>
              </a:solidFill>
              <a:latin typeface="Calibri"/>
            </a:endParaRPr>
          </a:p>
          <a:p>
            <a:pPr marL="457200" lvl="1" indent="-228600">
              <a:lnSpc>
                <a:spcPct val="100000"/>
              </a:lnSpc>
              <a:spcBef>
                <a:spcPts val="1001"/>
              </a:spcBef>
              <a:buClr>
                <a:srgbClr val="1F355E"/>
              </a:buClr>
              <a:buFont typeface="Wingdings" charset="2"/>
              <a:buChar char=""/>
              <a:tabLst>
                <a:tab pos="0" algn="l"/>
              </a:tabLst>
            </a:pPr>
            <a:r>
              <a:rPr lang="en-US" sz="2000" b="0" strike="noStrike" spc="-1" dirty="0">
                <a:solidFill>
                  <a:srgbClr val="1F355E"/>
                </a:solidFill>
                <a:latin typeface="Calibri"/>
                <a:ea typeface="Calibri"/>
              </a:rPr>
              <a:t>Subscribe to </a:t>
            </a:r>
            <a:r>
              <a:rPr lang="en-US" sz="2000" b="0" strike="noStrike" spc="-1" dirty="0" err="1">
                <a:solidFill>
                  <a:srgbClr val="1F355E"/>
                </a:solidFill>
                <a:latin typeface="Calibri"/>
                <a:ea typeface="Calibri"/>
              </a:rPr>
              <a:t>eNewsletters</a:t>
            </a:r>
            <a:r>
              <a:rPr lang="en-US" sz="2000" b="0" strike="noStrike" spc="-1" dirty="0">
                <a:solidFill>
                  <a:srgbClr val="1F355E"/>
                </a:solidFill>
                <a:latin typeface="Calibri"/>
                <a:ea typeface="Calibri"/>
              </a:rPr>
              <a:t> </a:t>
            </a:r>
            <a:br>
              <a:rPr sz="2000" dirty="0"/>
            </a:br>
            <a:r>
              <a:rPr lang="en-US" sz="2000" b="0" strike="noStrike" spc="-1" dirty="0">
                <a:solidFill>
                  <a:srgbClr val="1F355E"/>
                </a:solidFill>
                <a:latin typeface="Calibri"/>
                <a:ea typeface="Calibri"/>
              </a:rPr>
              <a:t>about specific topics </a:t>
            </a:r>
            <a:endParaRPr lang="en-US" sz="2000" b="0" strike="noStrike" spc="-1" dirty="0">
              <a:solidFill>
                <a:srgbClr val="404040"/>
              </a:solidFill>
              <a:latin typeface="Calibri"/>
            </a:endParaRPr>
          </a:p>
          <a:p>
            <a:pPr marL="457200" lvl="1" indent="-228600">
              <a:lnSpc>
                <a:spcPct val="100000"/>
              </a:lnSpc>
              <a:spcBef>
                <a:spcPts val="1001"/>
              </a:spcBef>
              <a:buClr>
                <a:srgbClr val="1F355E"/>
              </a:buClr>
              <a:buFont typeface="Wingdings" charset="2"/>
              <a:buChar char=""/>
              <a:tabLst>
                <a:tab pos="0" algn="l"/>
              </a:tabLst>
            </a:pPr>
            <a:r>
              <a:rPr lang="en-US" sz="2000" b="0" strike="noStrike" spc="-1" dirty="0">
                <a:solidFill>
                  <a:srgbClr val="1F355E"/>
                </a:solidFill>
                <a:latin typeface="Calibri"/>
                <a:ea typeface="Calibri"/>
              </a:rPr>
              <a:t>Download apps for fast access  </a:t>
            </a:r>
            <a:endParaRPr lang="en-US" sz="2000" b="0" strike="noStrike" spc="-1" dirty="0">
              <a:solidFill>
                <a:srgbClr val="404040"/>
              </a:solidFill>
              <a:latin typeface="Calibri"/>
            </a:endParaRPr>
          </a:p>
        </p:txBody>
      </p:sp>
      <p:pic>
        <p:nvPicPr>
          <p:cNvPr id="273" name="Picture 10"/>
          <p:cNvPicPr/>
          <p:nvPr/>
        </p:nvPicPr>
        <p:blipFill>
          <a:blip r:embed="rId3">
            <a:extLst>
              <a:ext uri="{28A0092B-C50C-407E-A947-70E740481C1C}">
                <a14:useLocalDpi xmlns:a14="http://schemas.microsoft.com/office/drawing/2010/main" val="0"/>
              </a:ext>
            </a:extLst>
          </a:blip>
          <a:srcRect l="11929" t="7565" r="14898" b="10188"/>
          <a:stretch/>
        </p:blipFill>
        <p:spPr>
          <a:xfrm>
            <a:off x="4375800" y="1308240"/>
            <a:ext cx="4767840" cy="5115600"/>
          </a:xfrm>
          <a:prstGeom prst="rect">
            <a:avLst/>
          </a:prstGeom>
          <a:ln w="0">
            <a:noFill/>
          </a:ln>
        </p:spPr>
      </p:pic>
      <p:grpSp>
        <p:nvGrpSpPr>
          <p:cNvPr id="274" name="Group 7">
            <a:extLst>
              <a:ext uri="{C183D7F6-B498-43B3-948B-1728B52AA6E4}">
                <adec:decorative xmlns:adec="http://schemas.microsoft.com/office/drawing/2017/decorative" val="1"/>
              </a:ext>
            </a:extLst>
          </p:cNvPr>
          <p:cNvGrpSpPr/>
          <p:nvPr/>
        </p:nvGrpSpPr>
        <p:grpSpPr>
          <a:xfrm>
            <a:off x="2764080" y="5674680"/>
            <a:ext cx="683280" cy="683280"/>
            <a:chOff x="2764080" y="5674680"/>
            <a:chExt cx="683280" cy="683280"/>
          </a:xfrm>
        </p:grpSpPr>
        <p:pic>
          <p:nvPicPr>
            <p:cNvPr id="275" name="Picture 16" descr="A red square with white text&#10;&#10;Description automatically generated"/>
            <p:cNvPicPr/>
            <p:nvPr/>
          </p:nvPicPr>
          <p:blipFill>
            <a:blip r:embed="rId4"/>
            <a:stretch/>
          </p:blipFill>
          <p:spPr>
            <a:xfrm>
              <a:off x="2764080" y="5674680"/>
              <a:ext cx="683280" cy="683280"/>
            </a:xfrm>
            <a:prstGeom prst="rect">
              <a:avLst/>
            </a:prstGeom>
            <a:ln w="0">
              <a:noFill/>
            </a:ln>
          </p:spPr>
        </p:pic>
        <p:sp>
          <p:nvSpPr>
            <p:cNvPr id="276" name="Rectangle: Rounded Corners 8"/>
            <p:cNvSpPr/>
            <p:nvPr/>
          </p:nvSpPr>
          <p:spPr>
            <a:xfrm>
              <a:off x="2837880" y="5682600"/>
              <a:ext cx="544680" cy="538200"/>
            </a:xfrm>
            <a:prstGeom prst="roundRect">
              <a:avLst>
                <a:gd name="adj" fmla="val 16667"/>
              </a:avLst>
            </a:prstGeom>
            <a:noFill/>
            <a:ln>
              <a:solidFill>
                <a:srgbClr val="FFFFFF"/>
              </a:solid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buNone/>
              </a:pPr>
              <a:endParaRPr lang="en-US" sz="1800" b="0" strike="noStrike" spc="-1">
                <a:solidFill>
                  <a:schemeClr val="lt1"/>
                </a:solidFill>
                <a:latin typeface="Calibri"/>
              </a:endParaRPr>
            </a:p>
          </p:txBody>
        </p:sp>
      </p:grpSp>
      <p:grpSp>
        <p:nvGrpSpPr>
          <p:cNvPr id="277" name="Group 5">
            <a:extLst>
              <a:ext uri="{C183D7F6-B498-43B3-948B-1728B52AA6E4}">
                <adec:decorative xmlns:adec="http://schemas.microsoft.com/office/drawing/2017/decorative" val="1"/>
              </a:ext>
            </a:extLst>
          </p:cNvPr>
          <p:cNvGrpSpPr/>
          <p:nvPr/>
        </p:nvGrpSpPr>
        <p:grpSpPr>
          <a:xfrm>
            <a:off x="1998000" y="5676840"/>
            <a:ext cx="683280" cy="685080"/>
            <a:chOff x="1998000" y="5676840"/>
            <a:chExt cx="683280" cy="685080"/>
          </a:xfrm>
        </p:grpSpPr>
        <p:pic>
          <p:nvPicPr>
            <p:cNvPr id="278" name="Picture 19"/>
            <p:cNvPicPr/>
            <p:nvPr/>
          </p:nvPicPr>
          <p:blipFill>
            <a:blip r:embed="rId5"/>
            <a:stretch/>
          </p:blipFill>
          <p:spPr>
            <a:xfrm>
              <a:off x="1998000" y="5678640"/>
              <a:ext cx="683280" cy="683280"/>
            </a:xfrm>
            <a:prstGeom prst="rect">
              <a:avLst/>
            </a:prstGeom>
            <a:ln w="0">
              <a:noFill/>
            </a:ln>
          </p:spPr>
        </p:pic>
        <p:sp>
          <p:nvSpPr>
            <p:cNvPr id="279" name="Rectangle: Rounded Corners 8"/>
            <p:cNvSpPr/>
            <p:nvPr/>
          </p:nvSpPr>
          <p:spPr>
            <a:xfrm>
              <a:off x="2070000" y="5676840"/>
              <a:ext cx="542880" cy="538200"/>
            </a:xfrm>
            <a:prstGeom prst="roundRect">
              <a:avLst>
                <a:gd name="adj" fmla="val 16667"/>
              </a:avLst>
            </a:prstGeom>
            <a:noFill/>
            <a:ln>
              <a:solidFill>
                <a:srgbClr val="FFFFFF"/>
              </a:solid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buNone/>
              </a:pPr>
              <a:endParaRPr lang="en-US" sz="1800" b="0" strike="noStrike" spc="-1">
                <a:solidFill>
                  <a:schemeClr val="lt1"/>
                </a:solidFill>
                <a:latin typeface="Calibri"/>
              </a:endParaRPr>
            </a:p>
          </p:txBody>
        </p:sp>
      </p:grpSp>
      <p:grpSp>
        <p:nvGrpSpPr>
          <p:cNvPr id="280" name="Group 6">
            <a:extLst>
              <a:ext uri="{C183D7F6-B498-43B3-948B-1728B52AA6E4}">
                <adec:decorative xmlns:adec="http://schemas.microsoft.com/office/drawing/2017/decorative" val="1"/>
              </a:ext>
            </a:extLst>
          </p:cNvPr>
          <p:cNvGrpSpPr/>
          <p:nvPr/>
        </p:nvGrpSpPr>
        <p:grpSpPr>
          <a:xfrm>
            <a:off x="1265400" y="5644800"/>
            <a:ext cx="683280" cy="683280"/>
            <a:chOff x="1265400" y="5644800"/>
            <a:chExt cx="683280" cy="683280"/>
          </a:xfrm>
        </p:grpSpPr>
        <p:grpSp>
          <p:nvGrpSpPr>
            <p:cNvPr id="281" name="Group 3"/>
            <p:cNvGrpSpPr/>
            <p:nvPr/>
          </p:nvGrpSpPr>
          <p:grpSpPr>
            <a:xfrm>
              <a:off x="1265400" y="5644800"/>
              <a:ext cx="683280" cy="683280"/>
              <a:chOff x="1265400" y="5644800"/>
              <a:chExt cx="683280" cy="683280"/>
            </a:xfrm>
          </p:grpSpPr>
          <p:pic>
            <p:nvPicPr>
              <p:cNvPr id="282" name="Picture 1"/>
              <p:cNvPicPr/>
              <p:nvPr/>
            </p:nvPicPr>
            <p:blipFill>
              <a:blip r:embed="rId6"/>
              <a:stretch/>
            </p:blipFill>
            <p:spPr>
              <a:xfrm>
                <a:off x="1265400" y="5644800"/>
                <a:ext cx="683280" cy="683280"/>
              </a:xfrm>
              <a:prstGeom prst="rect">
                <a:avLst/>
              </a:prstGeom>
              <a:ln w="0">
                <a:noFill/>
              </a:ln>
            </p:spPr>
          </p:pic>
          <p:sp>
            <p:nvSpPr>
              <p:cNvPr id="283" name="Rectangle: Rounded Corners 8"/>
              <p:cNvSpPr/>
              <p:nvPr/>
            </p:nvSpPr>
            <p:spPr>
              <a:xfrm>
                <a:off x="1343160" y="5676840"/>
                <a:ext cx="527760" cy="538200"/>
              </a:xfrm>
              <a:prstGeom prst="roundRect">
                <a:avLst>
                  <a:gd name="adj" fmla="val 16667"/>
                </a:avLst>
              </a:prstGeom>
              <a:noFill/>
              <a:ln>
                <a:solidFill>
                  <a:srgbClr val="E7E6E6">
                    <a:lumMod val="75000"/>
                  </a:srgbClr>
                </a:solid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buNone/>
                </a:pPr>
                <a:endParaRPr lang="en-US" sz="1800" b="0" strike="noStrike" spc="-1">
                  <a:solidFill>
                    <a:srgbClr val="AFABAB"/>
                  </a:solidFill>
                  <a:latin typeface="Calibri"/>
                </a:endParaRPr>
              </a:p>
            </p:txBody>
          </p:sp>
        </p:grpSp>
        <p:sp>
          <p:nvSpPr>
            <p:cNvPr id="284" name="Text Placeholder 4"/>
            <p:cNvSpPr/>
            <p:nvPr/>
          </p:nvSpPr>
          <p:spPr>
            <a:xfrm>
              <a:off x="1317240" y="6058440"/>
              <a:ext cx="603720" cy="89640"/>
            </a:xfrm>
            <a:prstGeom prst="rect">
              <a:avLst/>
            </a:prstGeom>
            <a:noFill/>
            <a:ln w="0">
              <a:noFill/>
            </a:ln>
          </p:spPr>
          <p:style>
            <a:lnRef idx="0">
              <a:scrgbClr r="0" g="0" b="0"/>
            </a:lnRef>
            <a:fillRef idx="0">
              <a:scrgbClr r="0" g="0" b="0"/>
            </a:fillRef>
            <a:effectRef idx="0">
              <a:scrgbClr r="0" g="0" b="0"/>
            </a:effectRef>
            <a:fontRef idx="minor"/>
          </p:style>
          <p:txBody>
            <a:bodyPr tIns="90000" bIns="90000" anchor="t">
              <a:noAutofit/>
            </a:bodyPr>
            <a:lstStyle/>
            <a:p>
              <a:pPr>
                <a:lnSpc>
                  <a:spcPct val="100000"/>
                </a:lnSpc>
                <a:spcBef>
                  <a:spcPts val="1001"/>
                </a:spcBef>
                <a:buNone/>
                <a:tabLst>
                  <a:tab pos="0" algn="l"/>
                </a:tabLst>
              </a:pPr>
              <a:r>
                <a:rPr lang="en-US" sz="400" b="1" strike="noStrike" spc="-1">
                  <a:solidFill>
                    <a:srgbClr val="1F355E"/>
                  </a:solidFill>
                  <a:latin typeface="Calibri"/>
                </a:rPr>
                <a:t>Military OneSource</a:t>
              </a:r>
              <a:endParaRPr lang="en-US" sz="400" b="0" strike="noStrike" spc="-1">
                <a:solidFill>
                  <a:srgbClr val="000000"/>
                </a:solidFill>
                <a:latin typeface="Calibri"/>
              </a:endParaRP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5" name="Picture 2" descr="Military OneSource representative speaking into a microphone">
            <a:extLst>
              <a:ext uri="{C183D7F6-B498-43B3-948B-1728B52AA6E4}">
                <adec:decorative xmlns:adec="http://schemas.microsoft.com/office/drawing/2017/decorative" val="0"/>
              </a:ext>
            </a:extLst>
          </p:cNvPr>
          <p:cNvPicPr/>
          <p:nvPr/>
        </p:nvPicPr>
        <p:blipFill rotWithShape="1">
          <a:blip r:embed="rId3" cstate="print">
            <a:extLst>
              <a:ext uri="{28A0092B-C50C-407E-A947-70E740481C1C}">
                <a14:useLocalDpi xmlns:a14="http://schemas.microsoft.com/office/drawing/2010/main" val="0"/>
              </a:ext>
            </a:extLst>
          </a:blip>
          <a:srcRect l="5978" t="498" r="43438"/>
          <a:stretch/>
        </p:blipFill>
        <p:spPr>
          <a:xfrm>
            <a:off x="5241033" y="1308240"/>
            <a:ext cx="3902607" cy="5117960"/>
          </a:xfrm>
          <a:prstGeom prst="rect">
            <a:avLst/>
          </a:prstGeom>
          <a:ln w="0">
            <a:noFill/>
          </a:ln>
        </p:spPr>
      </p:pic>
      <p:sp>
        <p:nvSpPr>
          <p:cNvPr id="286" name="PlaceHolder 1"/>
          <p:cNvSpPr>
            <a:spLocks noGrp="1"/>
          </p:cNvSpPr>
          <p:nvPr>
            <p:ph type="title"/>
          </p:nvPr>
        </p:nvSpPr>
        <p:spPr>
          <a:xfrm>
            <a:off x="506160" y="669960"/>
            <a:ext cx="7406280" cy="662040"/>
          </a:xfrm>
          <a:prstGeom prst="rect">
            <a:avLst/>
          </a:prstGeom>
          <a:noFill/>
          <a:ln w="0">
            <a:noFill/>
          </a:ln>
        </p:spPr>
        <p:txBody>
          <a:bodyPr anchor="ctr">
            <a:noAutofit/>
          </a:bodyPr>
          <a:lstStyle/>
          <a:p>
            <a:pPr>
              <a:lnSpc>
                <a:spcPct val="90000"/>
              </a:lnSpc>
              <a:buNone/>
            </a:pPr>
            <a:r>
              <a:rPr lang="en-US" sz="3000" b="1" strike="noStrike" spc="-1" dirty="0">
                <a:solidFill>
                  <a:srgbClr val="FFFFFF"/>
                </a:solidFill>
                <a:latin typeface="Calibri"/>
              </a:rPr>
              <a:t>Need more info? Let us help!</a:t>
            </a:r>
            <a:endParaRPr lang="en-US" sz="3000" b="0" strike="noStrike" spc="-1" dirty="0">
              <a:solidFill>
                <a:srgbClr val="000000"/>
              </a:solidFill>
              <a:latin typeface="Calibri"/>
            </a:endParaRPr>
          </a:p>
        </p:txBody>
      </p:sp>
      <p:sp>
        <p:nvSpPr>
          <p:cNvPr id="287" name="PlaceHolder 2"/>
          <p:cNvSpPr>
            <a:spLocks noGrp="1"/>
          </p:cNvSpPr>
          <p:nvPr>
            <p:ph/>
          </p:nvPr>
        </p:nvSpPr>
        <p:spPr>
          <a:xfrm>
            <a:off x="506160" y="1595520"/>
            <a:ext cx="4218240" cy="4411580"/>
          </a:xfrm>
          <a:prstGeom prst="rect">
            <a:avLst/>
          </a:prstGeom>
          <a:noFill/>
          <a:ln w="0">
            <a:noFill/>
          </a:ln>
        </p:spPr>
        <p:txBody>
          <a:bodyPr lIns="68760" tIns="34200" rIns="68760" bIns="34200" anchor="t">
            <a:normAutofit/>
          </a:bodyPr>
          <a:lstStyle/>
          <a:p>
            <a:pPr>
              <a:lnSpc>
                <a:spcPct val="80000"/>
              </a:lnSpc>
              <a:spcBef>
                <a:spcPts val="1001"/>
              </a:spcBef>
              <a:buNone/>
              <a:tabLst>
                <a:tab pos="0" algn="l"/>
              </a:tabLst>
            </a:pPr>
            <a:r>
              <a:rPr lang="en-US" sz="2200" b="1" strike="noStrike" spc="-1" dirty="0">
                <a:solidFill>
                  <a:srgbClr val="1F355E"/>
                </a:solidFill>
                <a:latin typeface="Calibri"/>
              </a:rPr>
              <a:t>Military OneSource state consultants are here to help support your outreach. They can:</a:t>
            </a:r>
            <a:endParaRPr lang="en-US" sz="2200" b="0" strike="noStrike" spc="-1" dirty="0">
              <a:solidFill>
                <a:srgbClr val="1F355E"/>
              </a:solidFill>
              <a:latin typeface="Calibri"/>
            </a:endParaRPr>
          </a:p>
          <a:p>
            <a:pPr marL="685800" lvl="1" indent="-228600">
              <a:lnSpc>
                <a:spcPct val="90000"/>
              </a:lnSpc>
              <a:spcBef>
                <a:spcPts val="499"/>
              </a:spcBef>
              <a:buClr>
                <a:srgbClr val="1F355E"/>
              </a:buClr>
              <a:buFont typeface="Wingdings" charset="2"/>
              <a:buChar char=""/>
              <a:tabLst>
                <a:tab pos="0" algn="l"/>
              </a:tabLst>
            </a:pPr>
            <a:r>
              <a:rPr lang="en-US" sz="2000" b="0" strike="noStrike" spc="-1" dirty="0">
                <a:solidFill>
                  <a:srgbClr val="1F355E"/>
                </a:solidFill>
                <a:latin typeface="Calibri"/>
                <a:ea typeface="Calibri"/>
              </a:rPr>
              <a:t>Provide presentations in person </a:t>
            </a:r>
            <a:br>
              <a:rPr sz="2000" dirty="0"/>
            </a:br>
            <a:r>
              <a:rPr lang="en-US" sz="2000" b="0" strike="noStrike" spc="-1" dirty="0">
                <a:solidFill>
                  <a:srgbClr val="1F355E"/>
                </a:solidFill>
                <a:latin typeface="Calibri"/>
                <a:ea typeface="Calibri"/>
              </a:rPr>
              <a:t>or host webinars</a:t>
            </a:r>
            <a:endParaRPr lang="en-US" sz="2000" b="0" strike="noStrike" spc="-1" dirty="0">
              <a:solidFill>
                <a:srgbClr val="404040"/>
              </a:solidFill>
              <a:latin typeface="Calibri"/>
            </a:endParaRPr>
          </a:p>
          <a:p>
            <a:pPr marL="685800" lvl="1" indent="-228600">
              <a:lnSpc>
                <a:spcPct val="90000"/>
              </a:lnSpc>
              <a:spcBef>
                <a:spcPts val="499"/>
              </a:spcBef>
              <a:buClr>
                <a:srgbClr val="1F355E"/>
              </a:buClr>
              <a:buFont typeface="Wingdings" charset="2"/>
              <a:buChar char=""/>
              <a:tabLst>
                <a:tab pos="0" algn="l"/>
              </a:tabLst>
            </a:pPr>
            <a:r>
              <a:rPr lang="en-US" sz="2000" b="0" strike="noStrike" spc="-1" dirty="0">
                <a:solidFill>
                  <a:srgbClr val="1F355E"/>
                </a:solidFill>
                <a:latin typeface="Calibri"/>
                <a:ea typeface="Calibri"/>
              </a:rPr>
              <a:t>Talk about a variety of topics </a:t>
            </a:r>
            <a:br>
              <a:rPr sz="2000" dirty="0"/>
            </a:br>
            <a:r>
              <a:rPr lang="en-US" sz="2000" b="0" strike="noStrike" spc="-1" dirty="0">
                <a:solidFill>
                  <a:srgbClr val="1F355E"/>
                </a:solidFill>
                <a:latin typeface="Calibri"/>
                <a:ea typeface="Calibri"/>
              </a:rPr>
              <a:t>tailored to your community</a:t>
            </a:r>
            <a:endParaRPr lang="en-US" sz="2000" b="0" strike="noStrike" spc="-1" dirty="0">
              <a:solidFill>
                <a:srgbClr val="404040"/>
              </a:solidFill>
              <a:latin typeface="Calibri"/>
            </a:endParaRPr>
          </a:p>
          <a:p>
            <a:pPr marL="685800" lvl="1" indent="-228600">
              <a:lnSpc>
                <a:spcPct val="90000"/>
              </a:lnSpc>
              <a:spcBef>
                <a:spcPts val="499"/>
              </a:spcBef>
              <a:buClr>
                <a:srgbClr val="1F355E"/>
              </a:buClr>
              <a:buFont typeface="Wingdings" charset="2"/>
              <a:buChar char=""/>
              <a:tabLst>
                <a:tab pos="0" algn="l"/>
              </a:tabLst>
            </a:pPr>
            <a:r>
              <a:rPr lang="en-US" sz="2000" b="0" strike="noStrike" spc="-1" dirty="0">
                <a:solidFill>
                  <a:srgbClr val="1F355E"/>
                </a:solidFill>
                <a:latin typeface="Calibri"/>
                <a:ea typeface="Calibri"/>
              </a:rPr>
              <a:t>Dive into details about benefits, services and resources</a:t>
            </a:r>
            <a:endParaRPr lang="en-US" sz="2000" b="0" strike="noStrike" spc="-1" dirty="0">
              <a:solidFill>
                <a:srgbClr val="404040"/>
              </a:solidFill>
              <a:latin typeface="Calibri"/>
            </a:endParaRPr>
          </a:p>
          <a:p>
            <a:pPr>
              <a:lnSpc>
                <a:spcPct val="80000"/>
              </a:lnSpc>
              <a:spcBef>
                <a:spcPts val="1001"/>
              </a:spcBef>
              <a:buNone/>
              <a:tabLst>
                <a:tab pos="0" algn="l"/>
              </a:tabLst>
            </a:pPr>
            <a:r>
              <a:rPr lang="en-US" sz="2000" b="0" strike="noStrike" spc="-1" dirty="0">
                <a:solidFill>
                  <a:srgbClr val="1F355E"/>
                </a:solidFill>
                <a:latin typeface="Calibri"/>
                <a:ea typeface="Calibri"/>
              </a:rPr>
              <a:t>State consultants have a vast range of experience in military life. You can request a visit or presentation at: </a:t>
            </a:r>
            <a:endParaRPr lang="en-US" sz="2000" b="0" strike="noStrike" spc="-1" dirty="0">
              <a:solidFill>
                <a:srgbClr val="1F355E"/>
              </a:solidFill>
              <a:latin typeface="Calibri"/>
            </a:endParaRPr>
          </a:p>
          <a:p>
            <a:pPr>
              <a:lnSpc>
                <a:spcPct val="80000"/>
              </a:lnSpc>
              <a:spcBef>
                <a:spcPts val="1001"/>
              </a:spcBef>
              <a:buNone/>
              <a:tabLst>
                <a:tab pos="0" algn="l"/>
              </a:tabLst>
            </a:pPr>
            <a:r>
              <a:rPr lang="en-US" sz="2000" b="0" strike="noStrike" spc="-1" dirty="0" err="1">
                <a:solidFill>
                  <a:schemeClr val="accent1">
                    <a:lumMod val="50000"/>
                  </a:schemeClr>
                </a:solidFill>
                <a:latin typeface="Calibri"/>
                <a:ea typeface="Calibri"/>
                <a:hlinkClick r:id="rId4">
                  <a:extLst>
                    <a:ext uri="{A12FA001-AC4F-418D-AE19-62706E023703}">
                      <ahyp:hlinkClr xmlns:ahyp="http://schemas.microsoft.com/office/drawing/2018/hyperlinkcolor" val="tx"/>
                    </a:ext>
                  </a:extLst>
                </a:hlinkClick>
              </a:rPr>
              <a:t>supportrequest.militaryonesource.mil</a:t>
            </a:r>
            <a:endParaRPr lang="en-US" sz="2000" b="0" strike="noStrike" spc="-1" dirty="0">
              <a:solidFill>
                <a:schemeClr val="accent1">
                  <a:lumMod val="50000"/>
                </a:schemeClr>
              </a:solidFill>
              <a:latin typeface="Calibri"/>
            </a:endParaRPr>
          </a:p>
        </p:txBody>
      </p:sp>
    </p:spTree>
  </p:cSld>
  <p:clrMapOvr>
    <a:masterClrMapping/>
  </p:clrMapOvr>
  <p:timing>
    <p:tnLst>
      <p:par>
        <p:cTn id="1" dur="indefinite" restart="never" nodeType="tmRoot">
          <p:childTnLst>
            <p:seq>
              <p:cTn id="2" dur="indefinite" nodeType="mainSeq">
                <p:childTnLst>
                  <p:par>
                    <p:cTn id="3" fill="hold">
                      <p:stCondLst>
                        <p:cond delay="0"/>
                      </p:stCondLst>
                      <p:childTnLst>
                        <p:par>
                          <p:cTn id="4" fill="hold">
                            <p:stCondLst>
                              <p:cond delay="0"/>
                            </p:stCondLst>
                            <p:childTnLst>
                              <p:par>
                                <p:cTn id="5" presetID="10" presetClass="entr" fill="hold" nodeType="withEffect">
                                  <p:stCondLst>
                                    <p:cond delay="0"/>
                                  </p:stCondLst>
                                  <p:childTnLst>
                                    <p:set>
                                      <p:cBhvr>
                                        <p:cTn id="6" dur="1" fill="hold">
                                          <p:stCondLst>
                                            <p:cond delay="0"/>
                                          </p:stCondLst>
                                        </p:cTn>
                                        <p:tgtEl>
                                          <p:spTgt spid="285"/>
                                        </p:tgtEl>
                                        <p:attrNameLst>
                                          <p:attrName>style.visibility</p:attrName>
                                        </p:attrNameLst>
                                      </p:cBhvr>
                                      <p:to>
                                        <p:strVal val="visible"/>
                                      </p:to>
                                    </p:set>
                                    <p:animEffect transition="in" filter="fade">
                                      <p:cBhvr additive="repl">
                                        <p:cTn id="7" dur="1000"/>
                                        <p:tgtEl>
                                          <p:spTgt spid="2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 name="PlaceHolder 1"/>
          <p:cNvSpPr>
            <a:spLocks noGrp="1"/>
          </p:cNvSpPr>
          <p:nvPr>
            <p:ph type="title"/>
          </p:nvPr>
        </p:nvSpPr>
        <p:spPr>
          <a:xfrm>
            <a:off x="311760" y="4405680"/>
            <a:ext cx="8520120" cy="899280"/>
          </a:xfrm>
          <a:prstGeom prst="rect">
            <a:avLst/>
          </a:prstGeom>
          <a:noFill/>
          <a:ln w="0">
            <a:noFill/>
          </a:ln>
        </p:spPr>
        <p:txBody>
          <a:bodyPr anchor="ctr">
            <a:noAutofit/>
          </a:bodyPr>
          <a:lstStyle/>
          <a:p>
            <a:pPr algn="ctr">
              <a:lnSpc>
                <a:spcPct val="100000"/>
              </a:lnSpc>
              <a:buNone/>
            </a:pPr>
            <a:r>
              <a:rPr lang="en-US" sz="2400" b="1" strike="noStrike" spc="-1" dirty="0">
                <a:solidFill>
                  <a:srgbClr val="D12A2F"/>
                </a:solidFill>
                <a:latin typeface="Calibri"/>
                <a:ea typeface="Calibri"/>
              </a:rPr>
              <a:t>Access our support when, where and how it’s convenient.</a:t>
            </a:r>
            <a:br>
              <a:rPr sz="2200" dirty="0"/>
            </a:br>
            <a:r>
              <a:rPr lang="en-US" sz="2000" b="1" strike="noStrike" spc="-1" dirty="0">
                <a:solidFill>
                  <a:srgbClr val="1F355E"/>
                </a:solidFill>
                <a:latin typeface="Calibri"/>
                <a:ea typeface="Calibri"/>
              </a:rPr>
              <a:t>Call 800-342-9647 | Live Chat | My Military OneSource App</a:t>
            </a:r>
            <a:endParaRPr lang="en-US" sz="2000" b="0" strike="noStrike" spc="-1" dirty="0">
              <a:solidFill>
                <a:srgbClr val="000000"/>
              </a:solidFill>
              <a:latin typeface="Calibri"/>
            </a:endParaRPr>
          </a:p>
        </p:txBody>
      </p:sp>
      <p:sp>
        <p:nvSpPr>
          <p:cNvPr id="289" name="Rectangle 14">
            <a:extLst>
              <a:ext uri="{C183D7F6-B498-43B3-948B-1728B52AA6E4}">
                <adec:decorative xmlns:adec="http://schemas.microsoft.com/office/drawing/2017/decorative" val="1"/>
              </a:ext>
            </a:extLst>
          </p:cNvPr>
          <p:cNvSpPr/>
          <p:nvPr/>
        </p:nvSpPr>
        <p:spPr>
          <a:xfrm>
            <a:off x="0" y="6369480"/>
            <a:ext cx="9143640" cy="4881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buNone/>
            </a:pPr>
            <a:endParaRPr lang="en-US" sz="1800" b="0" strike="noStrike" spc="-1">
              <a:solidFill>
                <a:schemeClr val="lt1"/>
              </a:solidFill>
              <a:latin typeface="Calibri"/>
            </a:endParaRPr>
          </a:p>
        </p:txBody>
      </p:sp>
      <p:sp>
        <p:nvSpPr>
          <p:cNvPr id="290" name="Rounded Rectangle 12">
            <a:extLst>
              <a:ext uri="{C183D7F6-B498-43B3-948B-1728B52AA6E4}">
                <adec:decorative xmlns:adec="http://schemas.microsoft.com/office/drawing/2017/decorative" val="1"/>
              </a:ext>
            </a:extLst>
          </p:cNvPr>
          <p:cNvSpPr/>
          <p:nvPr/>
        </p:nvSpPr>
        <p:spPr>
          <a:xfrm>
            <a:off x="2268720" y="5816520"/>
            <a:ext cx="2898360" cy="371160"/>
          </a:xfrm>
          <a:prstGeom prst="roundRect">
            <a:avLst>
              <a:gd name="adj" fmla="val 16667"/>
            </a:avLst>
          </a:prstGeom>
          <a:solidFill>
            <a:srgbClr val="D12A2F"/>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buNone/>
            </a:pPr>
            <a:endParaRPr lang="en-US" sz="1800" b="0" strike="noStrike" spc="-1">
              <a:solidFill>
                <a:schemeClr val="lt1"/>
              </a:solidFill>
              <a:latin typeface="Calibri"/>
            </a:endParaRPr>
          </a:p>
        </p:txBody>
      </p:sp>
      <p:sp>
        <p:nvSpPr>
          <p:cNvPr id="291" name="PlaceHolder 2"/>
          <p:cNvSpPr>
            <a:spLocks noGrp="1"/>
          </p:cNvSpPr>
          <p:nvPr>
            <p:ph/>
          </p:nvPr>
        </p:nvSpPr>
        <p:spPr>
          <a:xfrm>
            <a:off x="2497320" y="5870520"/>
            <a:ext cx="2440800" cy="352800"/>
          </a:xfrm>
          <a:prstGeom prst="rect">
            <a:avLst/>
          </a:prstGeom>
          <a:noFill/>
          <a:ln w="0">
            <a:noFill/>
          </a:ln>
        </p:spPr>
        <p:txBody>
          <a:bodyPr lIns="68760" tIns="34200" rIns="68760" bIns="34200" anchor="t">
            <a:normAutofit/>
          </a:bodyPr>
          <a:lstStyle/>
          <a:p>
            <a:pPr>
              <a:lnSpc>
                <a:spcPct val="80000"/>
              </a:lnSpc>
              <a:spcBef>
                <a:spcPts val="1001"/>
              </a:spcBef>
              <a:buNone/>
              <a:tabLst>
                <a:tab pos="0" algn="l"/>
              </a:tabLst>
            </a:pPr>
            <a:r>
              <a:rPr lang="en-US" sz="1800" b="1" strike="noStrike" spc="-1" dirty="0">
                <a:solidFill>
                  <a:schemeClr val="bg1"/>
                </a:solidFill>
                <a:latin typeface="Calibri"/>
                <a:ea typeface="Calibri"/>
                <a:hlinkClick r:id="rId3">
                  <a:extLst>
                    <a:ext uri="{A12FA001-AC4F-418D-AE19-62706E023703}">
                      <ahyp:hlinkClr xmlns:ahyp="http://schemas.microsoft.com/office/drawing/2018/hyperlinkcolor" val="tx"/>
                    </a:ext>
                  </a:extLst>
                </a:hlinkClick>
              </a:rPr>
              <a:t>MilitaryOneSource.mil</a:t>
            </a:r>
            <a:endParaRPr lang="en-US" sz="1800" b="0" strike="noStrike" spc="-1" dirty="0">
              <a:solidFill>
                <a:schemeClr val="bg1"/>
              </a:solidFill>
              <a:latin typeface="Calibri"/>
            </a:endParaRPr>
          </a:p>
        </p:txBody>
      </p:sp>
      <p:pic>
        <p:nvPicPr>
          <p:cNvPr id="292" name="Picture 3" descr="QR code: https://militaryonesource.mil"/>
          <p:cNvPicPr/>
          <p:nvPr/>
        </p:nvPicPr>
        <p:blipFill>
          <a:blip r:embed="rId4"/>
          <a:srcRect r="2147"/>
          <a:stretch/>
        </p:blipFill>
        <p:spPr>
          <a:xfrm>
            <a:off x="5196960" y="5404680"/>
            <a:ext cx="1177560" cy="1160280"/>
          </a:xfrm>
          <a:prstGeom prst="rect">
            <a:avLst/>
          </a:prstGeom>
          <a:ln w="73025">
            <a:solidFill>
              <a:srgbClr val="000000">
                <a:lumMod val="75000"/>
                <a:lumOff val="25000"/>
              </a:srgbClr>
            </a:solidFill>
            <a:round/>
          </a:ln>
        </p:spPr>
      </p:pic>
      <p:pic>
        <p:nvPicPr>
          <p:cNvPr id="293" name="Picture 1" descr="Silhouette of Service member in action"/>
          <p:cNvPicPr/>
          <p:nvPr/>
        </p:nvPicPr>
        <p:blipFill>
          <a:blip r:embed="rId5"/>
          <a:srcRect l="173" t="9670" r="694" b="31999"/>
          <a:stretch/>
        </p:blipFill>
        <p:spPr>
          <a:xfrm>
            <a:off x="0" y="655200"/>
            <a:ext cx="9143640" cy="3595680"/>
          </a:xfrm>
          <a:prstGeom prst="rect">
            <a:avLst/>
          </a:prstGeom>
          <a:ln w="0">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
</file>

<file path=ppt/theme/theme1.xml><?xml version="1.0" encoding="utf-8"?>
<a:theme xmlns:a="http://schemas.openxmlformats.org/drawingml/2006/main" name="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Metadata/LabelInfo.xml><?xml version="1.0" encoding="utf-8"?>
<clbl:labelList xmlns:clbl="http://schemas.microsoft.com/office/2020/mipLabelMetadata">
  <clbl:label id="{3de9faa6-9fe1-49b3-9a08-227a296b54a6}" enabled="1" method="Privileged" siteId="{d5fe813e-0caa-432a-b2ac-d555aa91bd1c}" contentBits="0" removed="0"/>
</clbl:labelList>
</file>

<file path=docProps/app.xml><?xml version="1.0" encoding="utf-8"?>
<Properties xmlns="http://schemas.openxmlformats.org/officeDocument/2006/extended-properties" xmlns:vt="http://schemas.openxmlformats.org/officeDocument/2006/docPropsVTypes">
  <Template>Office Theme</Template>
  <TotalTime>162</TotalTime>
  <Words>2353</Words>
  <Application>Microsoft Office PowerPoint</Application>
  <PresentationFormat>On-screen Show (4:3)</PresentationFormat>
  <Paragraphs>190</Paragraphs>
  <Slides>9</Slides>
  <Notes>9</Notes>
  <HiddenSlides>0</HiddenSlides>
  <MMClips>0</MMClips>
  <ScaleCrop>false</ScaleCrop>
  <HeadingPairs>
    <vt:vector size="6" baseType="variant">
      <vt:variant>
        <vt:lpstr>Fonts Used</vt:lpstr>
      </vt:variant>
      <vt:variant>
        <vt:i4>5</vt:i4>
      </vt:variant>
      <vt:variant>
        <vt:lpstr>Theme</vt:lpstr>
      </vt:variant>
      <vt:variant>
        <vt:i4>5</vt:i4>
      </vt:variant>
      <vt:variant>
        <vt:lpstr>Slide Titles</vt:lpstr>
      </vt:variant>
      <vt:variant>
        <vt:i4>9</vt:i4>
      </vt:variant>
    </vt:vector>
  </HeadingPairs>
  <TitlesOfParts>
    <vt:vector size="19" baseType="lpstr">
      <vt:lpstr>Arial</vt:lpstr>
      <vt:lpstr>Arial,Sans-Serif</vt:lpstr>
      <vt:lpstr>Calibri</vt:lpstr>
      <vt:lpstr>Courier New,monospace</vt:lpstr>
      <vt:lpstr>Wingdings</vt:lpstr>
      <vt:lpstr>Office Theme</vt:lpstr>
      <vt:lpstr>Office Theme</vt:lpstr>
      <vt:lpstr>Office Theme</vt:lpstr>
      <vt:lpstr>Office Theme</vt:lpstr>
      <vt:lpstr>Office Theme</vt:lpstr>
      <vt:lpstr>Connecting you to your best MilLife</vt:lpstr>
      <vt:lpstr>One Source for Our Military Community</vt:lpstr>
      <vt:lpstr>Military OneSource</vt:lpstr>
      <vt:lpstr>What Is Confidential Counseling?</vt:lpstr>
      <vt:lpstr>Military and Family Life Counseling </vt:lpstr>
      <vt:lpstr>More Support for MilSpouses</vt:lpstr>
      <vt:lpstr>Digital Resources at the Ready</vt:lpstr>
      <vt:lpstr>Need more info? Let us help!</vt:lpstr>
      <vt:lpstr>Access our support when, where and how it’s convenient. Call 800-342-9647 | Live Chat | My Military OneSource App</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Military OneSource Connecting you to your best MilLife</dc:title>
  <dc:subject>Connecting you to your best MilLife</dc:subject>
  <cp:keywords>Military OneSource Connecting you to your best MilLife U.S. Department of Defense</cp:keywords>
  <dc:description/>
  <cp:revision>35</cp:revision>
  <cp:lastPrinted>2023-01-25T20:30:02Z</cp:lastPrinted>
  <dcterms:created xsi:type="dcterms:W3CDTF">2017-11-14T14:43:05Z</dcterms:created>
  <dcterms:modified xsi:type="dcterms:W3CDTF">2025-08-04T18:04:52Z</dcterms:modified>
  <cp:category/>
  <dc:language>en-US</dc:languag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Language">
    <vt:lpwstr>English</vt:lpwstr>
  </property>
  <property fmtid="{D5CDD505-2E9C-101B-9397-08002B2CF9AE}" pid="3" name="Notes">
    <vt:i4>9</vt:i4>
  </property>
  <property fmtid="{D5CDD505-2E9C-101B-9397-08002B2CF9AE}" pid="4" name="PresentationFormat">
    <vt:lpwstr>On-screen Show (4:3)</vt:lpwstr>
  </property>
  <property fmtid="{D5CDD505-2E9C-101B-9397-08002B2CF9AE}" pid="5" name="Slides">
    <vt:i4>9</vt:i4>
  </property>
</Properties>
</file>