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84" r:id="rId2"/>
    <p:sldId id="290" r:id="rId3"/>
    <p:sldId id="294" r:id="rId4"/>
    <p:sldId id="293" r:id="rId5"/>
    <p:sldId id="295" r:id="rId6"/>
    <p:sldId id="298" r:id="rId7"/>
    <p:sldId id="305" r:id="rId8"/>
    <p:sldId id="306" r:id="rId9"/>
    <p:sldId id="304" r:id="rId1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39">
          <p15:clr>
            <a:srgbClr val="A4A3A4"/>
          </p15:clr>
        </p15:guide>
        <p15:guide id="4" pos="792">
          <p15:clr>
            <a:srgbClr val="A4A3A4"/>
          </p15:clr>
        </p15:guide>
        <p15:guide id="5" orient="horz" pos="986">
          <p15:clr>
            <a:srgbClr val="A4A3A4"/>
          </p15:clr>
        </p15:guide>
        <p15:guide id="6" pos="57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egory Shriver" initials="GS" lastIdx="1" clrIdx="6">
    <p:extLst>
      <p:ext uri="{19B8F6BF-5375-455C-9EA6-DF929625EA0E}">
        <p15:presenceInfo xmlns:p15="http://schemas.microsoft.com/office/powerpoint/2012/main" userId="S-1-5-21-2871528693-4081628328-2113024643-3197" providerId="AD"/>
      </p:ext>
    </p:extLst>
  </p:cmAuthor>
  <p:cmAuthor id="1" name="Jacqueline T. Burnett" initials="JTB" lastIdx="4" clrIdx="0"/>
  <p:cmAuthor id="8" name="Roath, David B CIV OSD OUSD P-R (USA)" initials="RDBCOOP(" lastIdx="8" clrIdx="7">
    <p:extLst>
      <p:ext uri="{19B8F6BF-5375-455C-9EA6-DF929625EA0E}">
        <p15:presenceInfo xmlns:p15="http://schemas.microsoft.com/office/powerpoint/2012/main" userId="S-1-5-21-412667653-668731278-4213794525-611187" providerId="AD"/>
      </p:ext>
    </p:extLst>
  </p:cmAuthor>
  <p:cmAuthor id="2" name="Danielle Moore" initials="DM" lastIdx="33" clrIdx="1"/>
  <p:cmAuthor id="3" name="Danielle Loffler" initials="" lastIdx="0" clrIdx="2"/>
  <p:cmAuthor id="4" name="Angela Selby-Pagan" initials="AS" lastIdx="9" clrIdx="3">
    <p:extLst>
      <p:ext uri="{19B8F6BF-5375-455C-9EA6-DF929625EA0E}">
        <p15:presenceInfo xmlns:p15="http://schemas.microsoft.com/office/powerpoint/2012/main" userId="S-1-5-21-2871528693-4081628328-2113024643-1159" providerId="AD"/>
      </p:ext>
    </p:extLst>
  </p:cmAuthor>
  <p:cmAuthor id="5" name="Julie Dymon" initials="jad" lastIdx="18" clrIdx="4">
    <p:extLst>
      <p:ext uri="{19B8F6BF-5375-455C-9EA6-DF929625EA0E}">
        <p15:presenceInfo xmlns:p15="http://schemas.microsoft.com/office/powerpoint/2012/main" userId="Julie Dymon" providerId="None"/>
      </p:ext>
    </p:extLst>
  </p:cmAuthor>
  <p:cmAuthor id="6" name="Marcie Tan" initials="MT" lastIdx="9" clrIdx="5">
    <p:extLst>
      <p:ext uri="{19B8F6BF-5375-455C-9EA6-DF929625EA0E}">
        <p15:presenceInfo xmlns:p15="http://schemas.microsoft.com/office/powerpoint/2012/main" userId="S::mtan@thebowengroup.com::b44891cf-2461-4059-b85d-4db8d14b4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55E"/>
    <a:srgbClr val="747474"/>
    <a:srgbClr val="184365"/>
    <a:srgbClr val="BE242C"/>
    <a:srgbClr val="FFAA2C"/>
    <a:srgbClr val="D7AB58"/>
    <a:srgbClr val="ECC265"/>
    <a:srgbClr val="003A6D"/>
    <a:srgbClr val="BF0C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8419B-9AAA-434D-A36D-834986158697}" v="2" dt="2021-08-04T15:12:48.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95" autoAdjust="0"/>
  </p:normalViewPr>
  <p:slideViewPr>
    <p:cSldViewPr snapToGrid="0" snapToObjects="1">
      <p:cViewPr varScale="1">
        <p:scale>
          <a:sx n="77" d="100"/>
          <a:sy n="77" d="100"/>
        </p:scale>
        <p:origin x="1718" y="58"/>
      </p:cViewPr>
      <p:guideLst>
        <p:guide orient="horz" pos="2160"/>
        <p:guide pos="2880"/>
        <p:guide orient="horz" pos="139"/>
        <p:guide pos="792"/>
        <p:guide orient="horz" pos="98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Dymon" userId="211207475d101102" providerId="LiveId" clId="{0778419B-9AAA-434D-A36D-834986158697}"/>
    <pc:docChg chg="custSel modSld">
      <pc:chgData name="Julie Dymon" userId="211207475d101102" providerId="LiveId" clId="{0778419B-9AAA-434D-A36D-834986158697}" dt="2021-08-04T15:21:15.980" v="638" actId="1592"/>
      <pc:docMkLst>
        <pc:docMk/>
      </pc:docMkLst>
      <pc:sldChg chg="modSp mod delCm">
        <pc:chgData name="Julie Dymon" userId="211207475d101102" providerId="LiveId" clId="{0778419B-9AAA-434D-A36D-834986158697}" dt="2021-08-04T15:06:35.370" v="26" actId="1592"/>
        <pc:sldMkLst>
          <pc:docMk/>
          <pc:sldMk cId="2150175413" sldId="293"/>
        </pc:sldMkLst>
        <pc:spChg chg="mod">
          <ac:chgData name="Julie Dymon" userId="211207475d101102" providerId="LiveId" clId="{0778419B-9AAA-434D-A36D-834986158697}" dt="2021-08-04T15:06:32.690" v="25" actId="20577"/>
          <ac:spMkLst>
            <pc:docMk/>
            <pc:sldMk cId="2150175413" sldId="293"/>
            <ac:spMk id="4" creationId="{A59919EE-1429-4AA1-AD99-4F597B1BEF95}"/>
          </ac:spMkLst>
        </pc:spChg>
      </pc:sldChg>
      <pc:sldChg chg="modSp mod delCm">
        <pc:chgData name="Julie Dymon" userId="211207475d101102" providerId="LiveId" clId="{0778419B-9AAA-434D-A36D-834986158697}" dt="2021-08-04T15:06:17.004" v="2" actId="1592"/>
        <pc:sldMkLst>
          <pc:docMk/>
          <pc:sldMk cId="785283053" sldId="294"/>
        </pc:sldMkLst>
        <pc:spChg chg="mod">
          <ac:chgData name="Julie Dymon" userId="211207475d101102" providerId="LiveId" clId="{0778419B-9AAA-434D-A36D-834986158697}" dt="2021-08-04T15:06:12.889" v="1" actId="20577"/>
          <ac:spMkLst>
            <pc:docMk/>
            <pc:sldMk cId="785283053" sldId="294"/>
            <ac:spMk id="16" creationId="{00000000-0000-0000-0000-000000000000}"/>
          </ac:spMkLst>
        </pc:spChg>
      </pc:sldChg>
      <pc:sldChg chg="modSp mod delCm">
        <pc:chgData name="Julie Dymon" userId="211207475d101102" providerId="LiveId" clId="{0778419B-9AAA-434D-A36D-834986158697}" dt="2021-08-04T15:19:34.428" v="616" actId="1592"/>
        <pc:sldMkLst>
          <pc:docMk/>
          <pc:sldMk cId="2794710861" sldId="295"/>
        </pc:sldMkLst>
        <pc:spChg chg="mod">
          <ac:chgData name="Julie Dymon" userId="211207475d101102" providerId="LiveId" clId="{0778419B-9AAA-434D-A36D-834986158697}" dt="2021-08-04T15:17:22.674" v="615" actId="20577"/>
          <ac:spMkLst>
            <pc:docMk/>
            <pc:sldMk cId="2794710861" sldId="295"/>
            <ac:spMk id="8" creationId="{832BF486-8DC9-E248-8929-D2D90CAB3F28}"/>
          </ac:spMkLst>
        </pc:spChg>
      </pc:sldChg>
      <pc:sldChg chg="modSp mod delCm">
        <pc:chgData name="Julie Dymon" userId="211207475d101102" providerId="LiveId" clId="{0778419B-9AAA-434D-A36D-834986158697}" dt="2021-08-04T15:21:15.980" v="638" actId="1592"/>
        <pc:sldMkLst>
          <pc:docMk/>
          <pc:sldMk cId="2283558818" sldId="298"/>
        </pc:sldMkLst>
        <pc:spChg chg="mod">
          <ac:chgData name="Julie Dymon" userId="211207475d101102" providerId="LiveId" clId="{0778419B-9AAA-434D-A36D-834986158697}" dt="2021-08-04T15:21:08.152" v="637" actId="20577"/>
          <ac:spMkLst>
            <pc:docMk/>
            <pc:sldMk cId="2283558818" sldId="298"/>
            <ac:spMk id="2" creationId="{00000000-0000-0000-0000-000000000000}"/>
          </ac:spMkLst>
        </pc:spChg>
      </pc:sldChg>
    </pc:docChg>
  </pc:docChgLst>
  <pc:docChgLst>
    <pc:chgData name="Julie Dymon" userId="211207475d101102" providerId="LiveId" clId="{410B8538-23A0-2842-80B9-103888F8696C}"/>
    <pc:docChg chg="undo custSel addSld delSld modSld">
      <pc:chgData name="Julie Dymon" userId="211207475d101102" providerId="LiveId" clId="{410B8538-23A0-2842-80B9-103888F8696C}" dt="2021-08-03T15:32:33.785" v="451" actId="20577"/>
      <pc:docMkLst>
        <pc:docMk/>
      </pc:docMkLst>
      <pc:sldChg chg="modSp mod addCm delCm modCm">
        <pc:chgData name="Julie Dymon" userId="211207475d101102" providerId="LiveId" clId="{410B8538-23A0-2842-80B9-103888F8696C}" dt="2021-08-03T15:30:51.461" v="407" actId="1592"/>
        <pc:sldMkLst>
          <pc:docMk/>
          <pc:sldMk cId="3618881832" sldId="290"/>
        </pc:sldMkLst>
        <pc:spChg chg="mod">
          <ac:chgData name="Julie Dymon" userId="211207475d101102" providerId="LiveId" clId="{410B8538-23A0-2842-80B9-103888F8696C}" dt="2021-08-03T15:26:01.759" v="402" actId="20577"/>
          <ac:spMkLst>
            <pc:docMk/>
            <pc:sldMk cId="3618881832" sldId="290"/>
            <ac:spMk id="2" creationId="{00000000-0000-0000-0000-000000000000}"/>
          </ac:spMkLst>
        </pc:spChg>
      </pc:sldChg>
      <pc:sldChg chg="addSp modSp mod addCm delCm modCm">
        <pc:chgData name="Julie Dymon" userId="211207475d101102" providerId="LiveId" clId="{410B8538-23A0-2842-80B9-103888F8696C}" dt="2021-08-03T14:04:41.906" v="112" actId="20577"/>
        <pc:sldMkLst>
          <pc:docMk/>
          <pc:sldMk cId="2150175413" sldId="293"/>
        </pc:sldMkLst>
        <pc:spChg chg="add mod">
          <ac:chgData name="Julie Dymon" userId="211207475d101102" providerId="LiveId" clId="{410B8538-23A0-2842-80B9-103888F8696C}" dt="2021-08-03T13:59:35.483" v="68" actId="27636"/>
          <ac:spMkLst>
            <pc:docMk/>
            <pc:sldMk cId="2150175413" sldId="293"/>
            <ac:spMk id="3" creationId="{A8836DBC-96F9-2345-83CC-CEBF09DB62D5}"/>
          </ac:spMkLst>
        </pc:spChg>
        <pc:spChg chg="mod">
          <ac:chgData name="Julie Dymon" userId="211207475d101102" providerId="LiveId" clId="{410B8538-23A0-2842-80B9-103888F8696C}" dt="2021-08-03T14:04:41.906" v="112" actId="20577"/>
          <ac:spMkLst>
            <pc:docMk/>
            <pc:sldMk cId="2150175413" sldId="293"/>
            <ac:spMk id="4" creationId="{A59919EE-1429-4AA1-AD99-4F597B1BEF95}"/>
          </ac:spMkLst>
        </pc:spChg>
      </pc:sldChg>
      <pc:sldChg chg="modSp mod">
        <pc:chgData name="Julie Dymon" userId="211207475d101102" providerId="LiveId" clId="{410B8538-23A0-2842-80B9-103888F8696C}" dt="2021-08-03T13:57:52.380" v="1" actId="20577"/>
        <pc:sldMkLst>
          <pc:docMk/>
          <pc:sldMk cId="785283053" sldId="294"/>
        </pc:sldMkLst>
        <pc:spChg chg="mod">
          <ac:chgData name="Julie Dymon" userId="211207475d101102" providerId="LiveId" clId="{410B8538-23A0-2842-80B9-103888F8696C}" dt="2021-08-03T13:57:52.380" v="1" actId="20577"/>
          <ac:spMkLst>
            <pc:docMk/>
            <pc:sldMk cId="785283053" sldId="294"/>
            <ac:spMk id="16" creationId="{00000000-0000-0000-0000-000000000000}"/>
          </ac:spMkLst>
        </pc:spChg>
      </pc:sldChg>
      <pc:sldChg chg="modSp mod modNotesTx">
        <pc:chgData name="Julie Dymon" userId="211207475d101102" providerId="LiveId" clId="{410B8538-23A0-2842-80B9-103888F8696C}" dt="2021-08-03T15:29:55.538" v="405" actId="20577"/>
        <pc:sldMkLst>
          <pc:docMk/>
          <pc:sldMk cId="2794710861" sldId="295"/>
        </pc:sldMkLst>
        <pc:spChg chg="mod">
          <ac:chgData name="Julie Dymon" userId="211207475d101102" providerId="LiveId" clId="{410B8538-23A0-2842-80B9-103888F8696C}" dt="2021-08-03T15:29:55.538" v="405" actId="20577"/>
          <ac:spMkLst>
            <pc:docMk/>
            <pc:sldMk cId="2794710861" sldId="295"/>
            <ac:spMk id="8" creationId="{832BF486-8DC9-E248-8929-D2D90CAB3F28}"/>
          </ac:spMkLst>
        </pc:spChg>
      </pc:sldChg>
      <pc:sldChg chg="modSp del mod modNotesTx">
        <pc:chgData name="Julie Dymon" userId="211207475d101102" providerId="LiveId" clId="{410B8538-23A0-2842-80B9-103888F8696C}" dt="2021-08-03T14:07:18.716" v="184" actId="2696"/>
        <pc:sldMkLst>
          <pc:docMk/>
          <pc:sldMk cId="1350497326" sldId="297"/>
        </pc:sldMkLst>
        <pc:spChg chg="mod">
          <ac:chgData name="Julie Dymon" userId="211207475d101102" providerId="LiveId" clId="{410B8538-23A0-2842-80B9-103888F8696C}" dt="2021-08-03T14:05:47.097" v="115" actId="21"/>
          <ac:spMkLst>
            <pc:docMk/>
            <pc:sldMk cId="1350497326" sldId="297"/>
            <ac:spMk id="2" creationId="{00000000-0000-0000-0000-000000000000}"/>
          </ac:spMkLst>
        </pc:spChg>
      </pc:sldChg>
      <pc:sldChg chg="addCm delCm modCm">
        <pc:chgData name="Julie Dymon" userId="211207475d101102" providerId="LiveId" clId="{410B8538-23A0-2842-80B9-103888F8696C}" dt="2021-08-03T15:30:41.182" v="406" actId="1592"/>
        <pc:sldMkLst>
          <pc:docMk/>
          <pc:sldMk cId="2283558818" sldId="298"/>
        </pc:sldMkLst>
      </pc:sldChg>
      <pc:sldChg chg="modSp add del mod">
        <pc:chgData name="Julie Dymon" userId="211207475d101102" providerId="LiveId" clId="{410B8538-23A0-2842-80B9-103888F8696C}" dt="2021-08-03T14:12:24.680" v="226" actId="2696"/>
        <pc:sldMkLst>
          <pc:docMk/>
          <pc:sldMk cId="92430092" sldId="299"/>
        </pc:sldMkLst>
        <pc:spChg chg="mod">
          <ac:chgData name="Julie Dymon" userId="211207475d101102" providerId="LiveId" clId="{410B8538-23A0-2842-80B9-103888F8696C}" dt="2021-08-03T14:08:22.236" v="206" actId="20577"/>
          <ac:spMkLst>
            <pc:docMk/>
            <pc:sldMk cId="92430092" sldId="299"/>
            <ac:spMk id="4" creationId="{2AA6CDFD-870D-5746-90DF-D277907E1468}"/>
          </ac:spMkLst>
        </pc:spChg>
      </pc:sldChg>
      <pc:sldChg chg="modSp del mod">
        <pc:chgData name="Julie Dymon" userId="211207475d101102" providerId="LiveId" clId="{410B8538-23A0-2842-80B9-103888F8696C}" dt="2021-08-03T14:15:49.150" v="283" actId="2696"/>
        <pc:sldMkLst>
          <pc:docMk/>
          <pc:sldMk cId="3820283027" sldId="300"/>
        </pc:sldMkLst>
        <pc:spChg chg="mod">
          <ac:chgData name="Julie Dymon" userId="211207475d101102" providerId="LiveId" clId="{410B8538-23A0-2842-80B9-103888F8696C}" dt="2021-08-03T14:14:16.291" v="238" actId="20577"/>
          <ac:spMkLst>
            <pc:docMk/>
            <pc:sldMk cId="3820283027" sldId="300"/>
            <ac:spMk id="3" creationId="{00000000-0000-0000-0000-000000000000}"/>
          </ac:spMkLst>
        </pc:spChg>
      </pc:sldChg>
      <pc:sldChg chg="modSp mod modNotesTx">
        <pc:chgData name="Julie Dymon" userId="211207475d101102" providerId="LiveId" clId="{410B8538-23A0-2842-80B9-103888F8696C}" dt="2021-08-03T15:32:33.785" v="451" actId="20577"/>
        <pc:sldMkLst>
          <pc:docMk/>
          <pc:sldMk cId="2084143010" sldId="305"/>
        </pc:sldMkLst>
        <pc:spChg chg="mod">
          <ac:chgData name="Julie Dymon" userId="211207475d101102" providerId="LiveId" clId="{410B8538-23A0-2842-80B9-103888F8696C}" dt="2021-08-03T14:11:50.293" v="225" actId="20577"/>
          <ac:spMkLst>
            <pc:docMk/>
            <pc:sldMk cId="2084143010" sldId="305"/>
            <ac:spMk id="2" creationId="{6BED52CF-828B-C648-B6DA-73E3C733E5E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C1B0C95-930C-3746-8A2C-338B625313CE}" type="datetimeFigureOut">
              <a:rPr lang="en-US" smtClean="0"/>
              <a:t>9/23/2021</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04E2A852-0390-E442-8744-029BB477D046}" type="slidenum">
              <a:rPr lang="en-US" smtClean="0"/>
              <a:t>‹#›</a:t>
            </a:fld>
            <a:endParaRPr lang="en-US" dirty="0"/>
          </a:p>
        </p:txBody>
      </p:sp>
    </p:spTree>
    <p:extLst>
      <p:ext uri="{BB962C8B-B14F-4D97-AF65-F5344CB8AC3E}">
        <p14:creationId xmlns:p14="http://schemas.microsoft.com/office/powerpoint/2010/main" val="129565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3D47105-45B0-8E4C-800C-B2219CD6AB7E}" type="datetimeFigureOut">
              <a:rPr lang="en-US" smtClean="0"/>
              <a:t>9/23/2021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C28D949-B16B-E84B-B434-391559256F84}" type="slidenum">
              <a:rPr lang="en-US" smtClean="0"/>
              <a:t>‹#›</a:t>
            </a:fld>
            <a:endParaRPr lang="en-US" dirty="0"/>
          </a:p>
        </p:txBody>
      </p:sp>
    </p:spTree>
    <p:extLst>
      <p:ext uri="{BB962C8B-B14F-4D97-AF65-F5344CB8AC3E}">
        <p14:creationId xmlns:p14="http://schemas.microsoft.com/office/powerpoint/2010/main" val="1974362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1</a:t>
            </a:fld>
            <a:endParaRPr lang="en-US" dirty="0"/>
          </a:p>
        </p:txBody>
      </p:sp>
    </p:spTree>
    <p:extLst>
      <p:ext uri="{BB962C8B-B14F-4D97-AF65-F5344CB8AC3E}">
        <p14:creationId xmlns:p14="http://schemas.microsoft.com/office/powerpoint/2010/main" val="414628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2</a:t>
            </a:fld>
            <a:endParaRPr lang="en-US" dirty="0"/>
          </a:p>
        </p:txBody>
      </p:sp>
    </p:spTree>
    <p:extLst>
      <p:ext uri="{BB962C8B-B14F-4D97-AF65-F5344CB8AC3E}">
        <p14:creationId xmlns:p14="http://schemas.microsoft.com/office/powerpoint/2010/main" val="351401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3</a:t>
            </a:fld>
            <a:endParaRPr lang="en-US" dirty="0"/>
          </a:p>
        </p:txBody>
      </p:sp>
    </p:spTree>
    <p:extLst>
      <p:ext uri="{BB962C8B-B14F-4D97-AF65-F5344CB8AC3E}">
        <p14:creationId xmlns:p14="http://schemas.microsoft.com/office/powerpoint/2010/main" val="163258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4</a:t>
            </a:fld>
            <a:endParaRPr lang="en-US" dirty="0"/>
          </a:p>
        </p:txBody>
      </p:sp>
    </p:spTree>
    <p:extLst>
      <p:ext uri="{BB962C8B-B14F-4D97-AF65-F5344CB8AC3E}">
        <p14:creationId xmlns:p14="http://schemas.microsoft.com/office/powerpoint/2010/main" val="388291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786">
              <a:lnSpc>
                <a:spcPct val="170000"/>
              </a:lnSpc>
            </a:pPr>
            <a:endParaRPr lang="en-US" sz="3700" dirty="0"/>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dirty="0"/>
          </a:p>
        </p:txBody>
      </p:sp>
    </p:spTree>
    <p:extLst>
      <p:ext uri="{BB962C8B-B14F-4D97-AF65-F5344CB8AC3E}">
        <p14:creationId xmlns:p14="http://schemas.microsoft.com/office/powerpoint/2010/main" val="302835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6</a:t>
            </a:fld>
            <a:endParaRPr lang="en-US" dirty="0"/>
          </a:p>
        </p:txBody>
      </p:sp>
    </p:spTree>
    <p:extLst>
      <p:ext uri="{BB962C8B-B14F-4D97-AF65-F5344CB8AC3E}">
        <p14:creationId xmlns:p14="http://schemas.microsoft.com/office/powerpoint/2010/main" val="163830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D949-B16B-E84B-B434-391559256F84}" type="slidenum">
              <a:rPr lang="en-US" smtClean="0"/>
              <a:t>7</a:t>
            </a:fld>
            <a:endParaRPr lang="en-US" dirty="0"/>
          </a:p>
        </p:txBody>
      </p:sp>
    </p:spTree>
    <p:extLst>
      <p:ext uri="{BB962C8B-B14F-4D97-AF65-F5344CB8AC3E}">
        <p14:creationId xmlns:p14="http://schemas.microsoft.com/office/powerpoint/2010/main" val="269598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D949-B16B-E84B-B434-391559256F84}" type="slidenum">
              <a:rPr lang="en-US" smtClean="0"/>
              <a:t>8</a:t>
            </a:fld>
            <a:endParaRPr lang="en-US" dirty="0"/>
          </a:p>
        </p:txBody>
      </p:sp>
    </p:spTree>
    <p:extLst>
      <p:ext uri="{BB962C8B-B14F-4D97-AF65-F5344CB8AC3E}">
        <p14:creationId xmlns:p14="http://schemas.microsoft.com/office/powerpoint/2010/main" val="384896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9</a:t>
            </a:fld>
            <a:endParaRPr lang="en-US" dirty="0"/>
          </a:p>
        </p:txBody>
      </p:sp>
    </p:spTree>
    <p:extLst>
      <p:ext uri="{BB962C8B-B14F-4D97-AF65-F5344CB8AC3E}">
        <p14:creationId xmlns:p14="http://schemas.microsoft.com/office/powerpoint/2010/main" val="375571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407324" y="5825066"/>
            <a:ext cx="8329352" cy="103293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5" name="Text Placeholder 6">
            <a:extLst>
              <a:ext uri="{FF2B5EF4-FFF2-40B4-BE49-F238E27FC236}">
                <a16:creationId xmlns:a16="http://schemas.microsoft.com/office/drawing/2014/main" xmlns="" id="{02DFE399-96EA-46D1-897F-9FF1620A1BAE}"/>
              </a:ext>
            </a:extLst>
          </p:cNvPr>
          <p:cNvSpPr>
            <a:spLocks noGrp="1"/>
          </p:cNvSpPr>
          <p:nvPr>
            <p:ph type="body" sz="quarter" idx="11" hasCustomPrompt="1"/>
          </p:nvPr>
        </p:nvSpPr>
        <p:spPr>
          <a:xfrm>
            <a:off x="407324" y="5491019"/>
            <a:ext cx="8329352" cy="1386145"/>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sp>
        <p:nvSpPr>
          <p:cNvPr id="5" name="Title 4"/>
          <p:cNvSpPr>
            <a:spLocks noGrp="1"/>
          </p:cNvSpPr>
          <p:nvPr>
            <p:ph type="title"/>
          </p:nvPr>
        </p:nvSpPr>
        <p:spPr>
          <a:xfrm>
            <a:off x="628650" y="365125"/>
            <a:ext cx="7886700" cy="1325563"/>
          </a:xfrm>
          <a:prstGeom prst="rect">
            <a:avLst/>
          </a:prstGeom>
        </p:spPr>
        <p:txBody>
          <a:bodyPr/>
          <a:lstStyle/>
          <a:p>
            <a:r>
              <a:rPr lang="en-US"/>
              <a:t>Click to edit Master title style</a:t>
            </a:r>
          </a:p>
        </p:txBody>
      </p:sp>
      <p:pic>
        <p:nvPicPr>
          <p:cNvPr id="13" name="Picture 12">
            <a:extLst>
              <a:ext uri="{FF2B5EF4-FFF2-40B4-BE49-F238E27FC236}">
                <a16:creationId xmlns:a16="http://schemas.microsoft.com/office/drawing/2014/main" xmlns="" id="{6E3B053A-81BA-CF4E-8EA3-9B5549178E25}"/>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6907" y="491675"/>
            <a:ext cx="9148388" cy="4754157"/>
          </a:xfrm>
          <a:prstGeom prst="rect">
            <a:avLst/>
          </a:prstGeom>
        </p:spPr>
      </p:pic>
      <p:sp>
        <p:nvSpPr>
          <p:cNvPr id="8" name="Rectangle 7" descr="Red header bar.">
            <a:extLst>
              <a:ext uri="{FF2B5EF4-FFF2-40B4-BE49-F238E27FC236}">
                <a16:creationId xmlns:a16="http://schemas.microsoft.com/office/drawing/2014/main" xmlns=""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p:cNvGrpSpPr/>
          <p:nvPr userDrawn="1"/>
        </p:nvGrpSpPr>
        <p:grpSpPr>
          <a:xfrm>
            <a:off x="7981881" y="31686"/>
            <a:ext cx="919978" cy="919978"/>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Tree>
    <p:extLst>
      <p:ext uri="{BB962C8B-B14F-4D97-AF65-F5344CB8AC3E}">
        <p14:creationId xmlns:p14="http://schemas.microsoft.com/office/powerpoint/2010/main" val="35443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2" name="Picture 11" descr="4464848.jpg"/>
          <p:cNvPicPr>
            <a:picLocks noChangeAspect="1"/>
          </p:cNvPicPr>
          <p:nvPr userDrawn="1"/>
        </p:nvPicPr>
        <p:blipFill rotWithShape="1">
          <a:blip r:embed="rId2" cstate="hqprint">
            <a:extLst>
              <a:ext uri="{28A0092B-C50C-407E-A947-70E740481C1C}">
                <a14:useLocalDpi xmlns:a14="http://schemas.microsoft.com/office/drawing/2010/main"/>
              </a:ext>
            </a:extLst>
          </a:blip>
          <a:srcRect l="-55"/>
          <a:stretch/>
        </p:blipFill>
        <p:spPr>
          <a:xfrm>
            <a:off x="0" y="507083"/>
            <a:ext cx="9144000" cy="4532517"/>
          </a:xfrm>
          <a:prstGeom prst="rect">
            <a:avLst/>
          </a:prstGeom>
        </p:spPr>
      </p:pic>
      <p:sp>
        <p:nvSpPr>
          <p:cNvPr id="10" name="Rectangle 9"/>
          <p:cNvSpPr/>
          <p:nvPr userDrawn="1"/>
        </p:nvSpPr>
        <p:spPr>
          <a:xfrm>
            <a:off x="5000" y="507082"/>
            <a:ext cx="9144000" cy="4517136"/>
          </a:xfrm>
          <a:prstGeom prst="rect">
            <a:avLst/>
          </a:prstGeom>
          <a:gradFill>
            <a:gsLst>
              <a:gs pos="0">
                <a:schemeClr val="accent6">
                  <a:alpha val="9000"/>
                </a:schemeClr>
              </a:gs>
              <a:gs pos="100000">
                <a:schemeClr val="accent6">
                  <a:lumMod val="75000"/>
                  <a:alpha val="30000"/>
                </a:schemeClr>
              </a:gs>
            </a:gsLst>
            <a:path path="circle">
              <a:fillToRect l="50000" t="50000" r="50000" b="50000"/>
            </a:path>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2317268" y="6207768"/>
            <a:ext cx="6831733" cy="42062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7" name="Text Placeholder 6"/>
          <p:cNvSpPr>
            <a:spLocks noGrp="1"/>
          </p:cNvSpPr>
          <p:nvPr>
            <p:ph type="body" sz="quarter" idx="10" hasCustomPrompt="1"/>
          </p:nvPr>
        </p:nvSpPr>
        <p:spPr>
          <a:xfrm>
            <a:off x="2317267" y="5064533"/>
            <a:ext cx="6821733" cy="1120138"/>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grpSp>
        <p:nvGrpSpPr>
          <p:cNvPr id="4" name="Group 3"/>
          <p:cNvGrpSpPr>
            <a:grpSpLocks noChangeAspect="1"/>
          </p:cNvGrpSpPr>
          <p:nvPr userDrawn="1"/>
        </p:nvGrpSpPr>
        <p:grpSpPr>
          <a:xfrm>
            <a:off x="605766" y="4252669"/>
            <a:ext cx="1638669" cy="1638669"/>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
        <p:nvSpPr>
          <p:cNvPr id="14" name="Rectangle 13" descr="Red header bar.">
            <a:extLst>
              <a:ext uri="{FF2B5EF4-FFF2-40B4-BE49-F238E27FC236}">
                <a16:creationId xmlns:a16="http://schemas.microsoft.com/office/drawing/2014/main" xmlns="" id="{5B29B02D-E2A1-4DF7-AEA5-E9B69166EE50}"/>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12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1"/>
            <a:ext cx="9144000" cy="1667012"/>
          </a:xfrm>
          <a:prstGeom prst="rect">
            <a:avLst/>
          </a:prstGeom>
          <a:noFill/>
        </p:spPr>
        <p:txBody>
          <a:bodyPr lIns="548640" anchor="ctr" anchorCtr="0"/>
          <a:lstStyle>
            <a:lvl1pPr algn="l">
              <a:defRPr sz="3200" b="0" i="0" spc="0">
                <a:solidFill>
                  <a:srgbClr val="28496B"/>
                </a:solidFill>
                <a:latin typeface="Calibri"/>
                <a:cs typeface="Calibri"/>
              </a:defRPr>
            </a:lvl1pPr>
          </a:lstStyle>
          <a:p>
            <a:r>
              <a:rPr lang="en-US" dirty="0"/>
              <a:t>Disclaimer</a:t>
            </a:r>
          </a:p>
        </p:txBody>
      </p:sp>
      <p:sp>
        <p:nvSpPr>
          <p:cNvPr id="4" name="Content Placeholder 2"/>
          <p:cNvSpPr>
            <a:spLocks noGrp="1"/>
          </p:cNvSpPr>
          <p:nvPr>
            <p:ph idx="1" hasCustomPrompt="1"/>
          </p:nvPr>
        </p:nvSpPr>
        <p:spPr>
          <a:xfrm>
            <a:off x="273539" y="1860013"/>
            <a:ext cx="8606692" cy="2653371"/>
          </a:xfrm>
          <a:prstGeom prst="rect">
            <a:avLst/>
          </a:prstGeom>
          <a:solidFill>
            <a:schemeClr val="bg1"/>
          </a:solidFill>
        </p:spPr>
        <p:txBody>
          <a:bodyPr lIns="365760" tIns="228600" rIns="365760" bIns="228600"/>
          <a:lstStyle>
            <a:lvl1pPr marL="0" indent="0">
              <a:lnSpc>
                <a:spcPct val="100000"/>
              </a:lnSpc>
              <a:spcBef>
                <a:spcPts val="0"/>
              </a:spcBef>
              <a:spcAft>
                <a:spcPts val="1200"/>
              </a:spcAft>
              <a:buClr>
                <a:schemeClr val="accent2"/>
              </a:buClr>
              <a:buSzPct val="150000"/>
              <a:buFont typeface="Lucida Grande"/>
              <a:buNone/>
              <a:defRPr sz="1800" b="0" i="0">
                <a:solidFill>
                  <a:srgbClr val="404040"/>
                </a:solidFill>
                <a:latin typeface="Calibri"/>
                <a:cs typeface="Calibri"/>
              </a:defRPr>
            </a:lvl1pPr>
            <a:lvl2pPr marL="742950" indent="-285750">
              <a:lnSpc>
                <a:spcPct val="100000"/>
              </a:lnSpc>
              <a:spcBef>
                <a:spcPts val="0"/>
              </a:spcBef>
              <a:spcAft>
                <a:spcPts val="600"/>
              </a:spcAft>
              <a:buClr>
                <a:srgbClr val="BF0C1D"/>
              </a:buClr>
              <a:buSzPct val="120000"/>
              <a:buFont typeface="Arial"/>
              <a:buChar char="•"/>
              <a:defRPr sz="1800" b="0" i="0">
                <a:solidFill>
                  <a:srgbClr val="7F7F7F"/>
                </a:solidFill>
                <a:latin typeface="Franklin Gothic Book"/>
                <a:cs typeface="Franklin Gothic Book"/>
              </a:defRPr>
            </a:lvl2pPr>
            <a:lvl3pPr marL="1143000" indent="-228600">
              <a:lnSpc>
                <a:spcPct val="100000"/>
              </a:lnSpc>
              <a:spcBef>
                <a:spcPts val="0"/>
              </a:spcBef>
              <a:spcAft>
                <a:spcPts val="600"/>
              </a:spcAft>
              <a:buClr>
                <a:srgbClr val="003A6D"/>
              </a:buClr>
              <a:buSzPct val="120000"/>
              <a:buFont typeface="Arial"/>
              <a:buChar char="•"/>
              <a:defRPr sz="1600" b="0" i="0">
                <a:solidFill>
                  <a:srgbClr val="7F7F7F"/>
                </a:solidFill>
                <a:latin typeface="Franklin Gothic Book"/>
                <a:cs typeface="Franklin Gothic Book"/>
              </a:defRPr>
            </a:lvl3pPr>
          </a:lstStyle>
          <a:p>
            <a:pPr lvl="0"/>
            <a:r>
              <a:rPr lang="en-US" dirty="0"/>
              <a:t>The appearance of hyperlinks does not constitute endorsement by the Department of Defense of this website or the information, products or services contained therein. For other than authorized activities such as military exchanges and Morale, Welfare and Recreation sites, the Department of Defense does not exercise any editorial control over the information you may find at these locations. Such links are provided consistent with the stated purpose of this Department of Defense-sponsored webinar.</a:t>
            </a:r>
          </a:p>
        </p:txBody>
      </p:sp>
      <p:sp>
        <p:nvSpPr>
          <p:cNvPr id="10" name="Rectangle 9"/>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1"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Tree>
    <p:extLst>
      <p:ext uri="{BB962C8B-B14F-4D97-AF65-F5344CB8AC3E}">
        <p14:creationId xmlns:p14="http://schemas.microsoft.com/office/powerpoint/2010/main" val="22604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Lis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39" y="1860014"/>
            <a:ext cx="8606692"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184365"/>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3"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xmlns="" id="{CDFDEC1A-E02F-4FB2-86B3-4A7B45E193FB}"/>
              </a:ext>
            </a:extLst>
          </p:cNvPr>
          <p:cNvSpPr>
            <a:spLocks noGrp="1"/>
          </p:cNvSpPr>
          <p:nvPr>
            <p:ph type="title"/>
          </p:nvPr>
        </p:nvSpPr>
        <p:spPr>
          <a:xfrm>
            <a:off x="628650" y="964177"/>
            <a:ext cx="7886700" cy="760751"/>
          </a:xfrm>
          <a:prstGeom prst="rect">
            <a:avLst/>
          </a:prstGeom>
        </p:spPr>
        <p:txBody>
          <a:bodyPr anchor="ctr"/>
          <a:lstStyle>
            <a:lvl1pPr algn="l">
              <a:defRPr sz="28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Box 3">
            <a:extLst>
              <a:ext uri="{FF2B5EF4-FFF2-40B4-BE49-F238E27FC236}">
                <a16:creationId xmlns:a16="http://schemas.microsoft.com/office/drawing/2014/main" xmlns="" id="{42A75D3A-99F7-F24E-A1D5-6C2E4F23B9E2}"/>
              </a:ext>
            </a:extLst>
          </p:cNvPr>
          <p:cNvSpPr txBox="1"/>
          <p:nvPr userDrawn="1"/>
        </p:nvSpPr>
        <p:spPr>
          <a:xfrm>
            <a:off x="8239539" y="526774"/>
            <a:ext cx="0" cy="0"/>
          </a:xfrm>
          <a:prstGeom prst="rect">
            <a:avLst/>
          </a:prstGeom>
        </p:spPr>
        <p:txBody>
          <a:bodyPr vert="horz" wrap="none" lIns="91440" tIns="45720" rIns="91440" bIns="45720" rtlCol="0" anchor="ctr">
            <a:normAutofit fontScale="25000" lnSpcReduction="20000"/>
          </a:bodyPr>
          <a:lstStyle/>
          <a:p>
            <a:pPr algn="l"/>
            <a:endParaRPr lang="en-US" sz="2800" dirty="0">
              <a:solidFill>
                <a:schemeClr val="bg1"/>
              </a:solidFill>
              <a:latin typeface="+mj-lt"/>
              <a:cs typeface="Calibri"/>
            </a:endParaRPr>
          </a:p>
        </p:txBody>
      </p:sp>
      <p:sp>
        <p:nvSpPr>
          <p:cNvPr id="5" name="TextBox 4">
            <a:extLst>
              <a:ext uri="{FF2B5EF4-FFF2-40B4-BE49-F238E27FC236}">
                <a16:creationId xmlns:a16="http://schemas.microsoft.com/office/drawing/2014/main" xmlns="" id="{D8EAA87D-25DC-B647-8D38-12604866BCA2}"/>
              </a:ext>
            </a:extLst>
          </p:cNvPr>
          <p:cNvSpPr txBox="1"/>
          <p:nvPr userDrawn="1"/>
        </p:nvSpPr>
        <p:spPr>
          <a:xfrm>
            <a:off x="8537713" y="387626"/>
            <a:ext cx="0" cy="0"/>
          </a:xfrm>
          <a:prstGeom prst="rect">
            <a:avLst/>
          </a:prstGeom>
        </p:spPr>
        <p:txBody>
          <a:bodyPr vert="horz" wrap="none" lIns="91440" tIns="45720" rIns="91440" bIns="45720" rtlCol="0" anchor="ctr">
            <a:normAutofit fontScale="25000" lnSpcReduction="20000"/>
          </a:bodyPr>
          <a:lstStyle/>
          <a:p>
            <a:pPr algn="l"/>
            <a:endParaRPr lang="en-US" sz="2800" dirty="0">
              <a:solidFill>
                <a:schemeClr val="bg1"/>
              </a:solidFill>
              <a:latin typeface="+mj-lt"/>
              <a:cs typeface="Calibri"/>
            </a:endParaRPr>
          </a:p>
        </p:txBody>
      </p:sp>
    </p:spTree>
    <p:extLst>
      <p:ext uri="{BB962C8B-B14F-4D97-AF65-F5344CB8AC3E}">
        <p14:creationId xmlns:p14="http://schemas.microsoft.com/office/powerpoint/2010/main" val="12551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25" name="Content Placeholder 2"/>
          <p:cNvSpPr>
            <a:spLocks noGrp="1"/>
          </p:cNvSpPr>
          <p:nvPr>
            <p:ph idx="12"/>
          </p:nvPr>
        </p:nvSpPr>
        <p:spPr>
          <a:xfrm>
            <a:off x="4562446"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4" name="Title 3">
            <a:extLst>
              <a:ext uri="{FF2B5EF4-FFF2-40B4-BE49-F238E27FC236}">
                <a16:creationId xmlns:a16="http://schemas.microsoft.com/office/drawing/2014/main" xmlns="" id="{8DAE9082-3A61-49FA-837A-A3761F90A2AE}"/>
              </a:ext>
            </a:extLst>
          </p:cNvPr>
          <p:cNvSpPr>
            <a:spLocks noGrp="1"/>
          </p:cNvSpPr>
          <p:nvPr>
            <p:ph type="title"/>
          </p:nvPr>
        </p:nvSpPr>
        <p:spPr>
          <a:xfrm>
            <a:off x="628650" y="952419"/>
            <a:ext cx="8515351" cy="763640"/>
          </a:xfrm>
          <a:prstGeom prst="rect">
            <a:avLst/>
          </a:prstGeom>
        </p:spPr>
        <p:txBody>
          <a:bodyPr anchor="ctr"/>
          <a:lstStyle>
            <a:lvl1pPr algn="l">
              <a:defRPr sz="28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4411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9" name="Picture Placeholder 2"/>
          <p:cNvSpPr>
            <a:spLocks noGrp="1"/>
          </p:cNvSpPr>
          <p:nvPr>
            <p:ph type="pic" sz="quarter" idx="25"/>
          </p:nvPr>
        </p:nvSpPr>
        <p:spPr>
          <a:xfrm>
            <a:off x="4964396" y="2221321"/>
            <a:ext cx="3552853" cy="3548627"/>
          </a:xfrm>
          <a:prstGeom prst="rect">
            <a:avLst/>
          </a:prstGeom>
          <a:effectLst>
            <a:outerShdw blurRad="50800" dist="38100" dir="2700000" algn="tl" rotWithShape="0">
              <a:srgbClr val="000000">
                <a:alpha val="43000"/>
              </a:srgbClr>
            </a:outerShdw>
          </a:effectLst>
        </p:spPr>
        <p:txBody>
          <a:bodyPr/>
          <a:lstStyle>
            <a:lvl1pPr marL="0" indent="0">
              <a:buNone/>
              <a:defRPr sz="1800">
                <a:latin typeface="Calibri"/>
                <a:cs typeface="Calibri"/>
              </a:defRPr>
            </a:lvl1pPr>
          </a:lstStyle>
          <a:p>
            <a:endParaRPr lang="en-US" dirty="0"/>
          </a:p>
        </p:txBody>
      </p:sp>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xmlns="" id="{9BC99A45-8940-4FE4-A67C-1DC172E0B4EE}"/>
              </a:ext>
            </a:extLst>
          </p:cNvPr>
          <p:cNvSpPr>
            <a:spLocks noGrp="1"/>
          </p:cNvSpPr>
          <p:nvPr>
            <p:ph type="title"/>
          </p:nvPr>
        </p:nvSpPr>
        <p:spPr>
          <a:xfrm>
            <a:off x="630549" y="952418"/>
            <a:ext cx="7886700" cy="774870"/>
          </a:xfrm>
          <a:prstGeom prst="rect">
            <a:avLst/>
          </a:prstGeom>
        </p:spPr>
        <p:txBody>
          <a:bodyPr anchor="ctr"/>
          <a:lstStyle>
            <a:lvl1pPr algn="l">
              <a:defRPr sz="280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0909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784EDF38-54BC-4977-B4A8-7E8598C7AFE6}"/>
              </a:ext>
            </a:extLst>
          </p:cNvPr>
          <p:cNvSpPr>
            <a:spLocks noGrp="1"/>
          </p:cNvSpPr>
          <p:nvPr>
            <p:ph type="title" hasCustomPrompt="1"/>
          </p:nvPr>
        </p:nvSpPr>
        <p:spPr>
          <a:xfrm>
            <a:off x="0" y="833804"/>
            <a:ext cx="9144000" cy="732325"/>
          </a:xfrm>
          <a:prstGeom prst="rect">
            <a:avLst/>
          </a:prstGeom>
        </p:spPr>
        <p:txBody>
          <a:bodyPr anchor="ctr"/>
          <a:lstStyle>
            <a:lvl1pPr algn="ctr">
              <a:defRPr sz="2800">
                <a:solidFill>
                  <a:schemeClr val="bg1"/>
                </a:solidFill>
                <a:latin typeface="+mn-lt"/>
              </a:defRPr>
            </a:lvl1pPr>
          </a:lstStyle>
          <a:p>
            <a:r>
              <a:rPr lang="en-US" dirty="0"/>
              <a:t>Thank you for joining us today.</a:t>
            </a:r>
          </a:p>
        </p:txBody>
      </p:sp>
      <p:sp>
        <p:nvSpPr>
          <p:cNvPr id="5" name="Slide Number Placeholder 5"/>
          <p:cNvSpPr txBox="1">
            <a:spLocks/>
          </p:cNvSpPr>
          <p:nvPr userDrawn="1"/>
        </p:nvSpPr>
        <p:spPr>
          <a:xfrm>
            <a:off x="6745600" y="6383365"/>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b="1" i="0" smtClean="0">
                <a:solidFill>
                  <a:schemeClr val="bg1"/>
                </a:solidFill>
                <a:latin typeface="Calibri"/>
                <a:cs typeface="Calibri"/>
              </a:rPr>
              <a:pPr algn="r"/>
              <a:t>‹#›</a:t>
            </a:fld>
            <a:endParaRPr lang="en-US" b="1" i="0" dirty="0">
              <a:solidFill>
                <a:schemeClr val="bg1"/>
              </a:solidFill>
              <a:latin typeface="Calibri"/>
              <a:cs typeface="Calibri"/>
            </a:endParaRPr>
          </a:p>
        </p:txBody>
      </p:sp>
      <p:sp>
        <p:nvSpPr>
          <p:cNvPr id="11" name="Rectangle 10" descr="footer">
            <a:extLst>
              <a:ext uri="{FF2B5EF4-FFF2-40B4-BE49-F238E27FC236}">
                <a16:creationId xmlns:a16="http://schemas.microsoft.com/office/drawing/2014/main" xmlns="" id="{14C4AC6A-1A70-49E0-A2D8-BCA5A93417F7}"/>
              </a:ext>
            </a:extLst>
          </p:cNvPr>
          <p:cNvSpPr/>
          <p:nvPr userDrawn="1"/>
        </p:nvSpPr>
        <p:spPr>
          <a:xfrm>
            <a:off x="0" y="6425969"/>
            <a:ext cx="9144000" cy="43203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1"/>
              </a:solidFill>
              <a:latin typeface="Calibri" charset="0"/>
              <a:ea typeface="Calibri" charset="0"/>
              <a:cs typeface="Calibri" charset="0"/>
            </a:endParaRPr>
          </a:p>
        </p:txBody>
      </p:sp>
      <p:pic>
        <p:nvPicPr>
          <p:cNvPr id="4" name="Picture 3">
            <a:extLst>
              <a:ext uri="{FF2B5EF4-FFF2-40B4-BE49-F238E27FC236}">
                <a16:creationId xmlns:a16="http://schemas.microsoft.com/office/drawing/2014/main" xmlns="" id="{48732A3C-DF58-4574-ADDF-EF6A8F18D0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5250"/>
            <a:ext cx="9144000" cy="1499616"/>
          </a:xfrm>
          <a:prstGeom prst="rect">
            <a:avLst/>
          </a:prstGeom>
        </p:spPr>
      </p:pic>
      <p:sp>
        <p:nvSpPr>
          <p:cNvPr id="8" name="Rectangle 7"/>
          <p:cNvSpPr/>
          <p:nvPr userDrawn="1"/>
        </p:nvSpPr>
        <p:spPr>
          <a:xfrm>
            <a:off x="8065042" y="6488668"/>
            <a:ext cx="457176" cy="369332"/>
          </a:xfrm>
          <a:prstGeom prst="rect">
            <a:avLst/>
          </a:prstGeom>
        </p:spPr>
        <p:txBody>
          <a:bodyPr wrap="none">
            <a:spAutoFit/>
          </a:bodyPr>
          <a:lstStyle/>
          <a:p>
            <a:fld id="{C72DE787-F2DE-6B40-9669-DBC189AF0A41}" type="slidenum">
              <a:rPr lang="en-US">
                <a:solidFill>
                  <a:schemeClr val="bg1"/>
                </a:solidFill>
                <a:cs typeface="Calibri"/>
              </a:rPr>
              <a:pPr/>
              <a:t>‹#›</a:t>
            </a:fld>
            <a:endParaRPr lang="en-US" dirty="0"/>
          </a:p>
        </p:txBody>
      </p:sp>
    </p:spTree>
    <p:extLst>
      <p:ext uri="{BB962C8B-B14F-4D97-AF65-F5344CB8AC3E}">
        <p14:creationId xmlns:p14="http://schemas.microsoft.com/office/powerpoint/2010/main" val="39811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6" name="Rectangle 5"/>
          <p:cNvSpPr/>
          <p:nvPr userDrawn="1"/>
        </p:nvSpPr>
        <p:spPr>
          <a:xfrm>
            <a:off x="-4" y="0"/>
            <a:ext cx="9144000" cy="6858000"/>
          </a:xfrm>
          <a:prstGeom prst="rect">
            <a:avLst/>
          </a:prstGeom>
          <a:gradFill flip="none" rotWithShape="1">
            <a:gsLst>
              <a:gs pos="0">
                <a:schemeClr val="accent6"/>
              </a:gs>
              <a:gs pos="100000">
                <a:schemeClr val="accent6">
                  <a:lumMod val="75000"/>
                </a:schemeClr>
              </a:gs>
            </a:gsLst>
            <a:path path="circle">
              <a:fillToRect l="50000" t="50000" r="50000" b="50000"/>
            </a:path>
            <a:tileRect/>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itle 1"/>
          <p:cNvSpPr>
            <a:spLocks noGrp="1"/>
          </p:cNvSpPr>
          <p:nvPr>
            <p:ph type="ctrTitle"/>
          </p:nvPr>
        </p:nvSpPr>
        <p:spPr>
          <a:xfrm>
            <a:off x="0" y="0"/>
            <a:ext cx="9149000" cy="6858000"/>
          </a:xfrm>
          <a:prstGeom prst="rect">
            <a:avLst/>
          </a:prstGeom>
        </p:spPr>
        <p:txBody>
          <a:bodyPr anchor="ctr" anchorCtr="0"/>
          <a:lstStyle>
            <a:lvl1pPr algn="ctr">
              <a:defRPr sz="4000" b="0" i="0">
                <a:solidFill>
                  <a:schemeClr val="bg1"/>
                </a:solidFill>
                <a:latin typeface="Calibri"/>
                <a:cs typeface="Calibri"/>
              </a:defRPr>
            </a:lvl1pPr>
          </a:lstStyle>
          <a:p>
            <a:endParaRPr lang="en-US" dirty="0"/>
          </a:p>
        </p:txBody>
      </p:sp>
    </p:spTree>
    <p:extLst>
      <p:ext uri="{BB962C8B-B14F-4D97-AF65-F5344CB8AC3E}">
        <p14:creationId xmlns:p14="http://schemas.microsoft.com/office/powerpoint/2010/main" val="3068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B174793-00F2-428C-88F2-273CA8A409B6}"/>
              </a:ext>
            </a:extLst>
          </p:cNvPr>
          <p:cNvSpPr/>
          <p:nvPr userDrawn="1"/>
        </p:nvSpPr>
        <p:spPr>
          <a:xfrm>
            <a:off x="0" y="951664"/>
            <a:ext cx="9144000" cy="786327"/>
          </a:xfrm>
          <a:prstGeom prst="rect">
            <a:avLst/>
          </a:prstGeom>
          <a:solidFill>
            <a:srgbClr val="1F355E"/>
          </a:solidFill>
          <a:ln w="12700" cap="flat" cmpd="sng" algn="ctr">
            <a:noFill/>
            <a:prstDash val="solid"/>
            <a:miter lim="800000"/>
          </a:ln>
          <a:effectLst/>
        </p:spPr>
        <p:txBody>
          <a:bodyPr rtlCol="0" anchor="ct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E7E6E6"/>
                </a:solidFill>
                <a:effectLst/>
                <a:uLnTx/>
                <a:uFillTx/>
                <a:latin typeface="Calibri" panose="020F0502020204030204"/>
                <a:ea typeface="+mn-ea"/>
                <a:cs typeface="+mn-cs"/>
              </a:rPr>
              <a:t>          </a:t>
            </a:r>
          </a:p>
        </p:txBody>
      </p:sp>
      <p:sp>
        <p:nvSpPr>
          <p:cNvPr id="9" name="Rectangle 8" descr="Red header bar.">
            <a:extLst>
              <a:ext uri="{FF2B5EF4-FFF2-40B4-BE49-F238E27FC236}">
                <a16:creationId xmlns:a16="http://schemas.microsoft.com/office/drawing/2014/main" xmlns=""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Placeholder 4"/>
          <p:cNvSpPr>
            <a:spLocks noGrp="1"/>
          </p:cNvSpPr>
          <p:nvPr>
            <p:ph type="title"/>
          </p:nvPr>
        </p:nvSpPr>
        <p:spPr>
          <a:xfrm>
            <a:off x="628650" y="951664"/>
            <a:ext cx="7886700" cy="786327"/>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a:extLst>
              <a:ext uri="{FF2B5EF4-FFF2-40B4-BE49-F238E27FC236}">
                <a16:creationId xmlns:a16="http://schemas.microsoft.com/office/drawing/2014/main" xmlns="" id="{6D56C6CE-F3AF-0442-9583-141404497176}"/>
              </a:ext>
            </a:extLst>
          </p:cNvPr>
          <p:cNvPicPr>
            <a:picLocks noChangeAspect="1"/>
          </p:cNvPicPr>
          <p:nvPr userDrawn="1"/>
        </p:nvPicPr>
        <p:blipFill>
          <a:blip r:embed="rId10"/>
          <a:srcRect/>
          <a:stretch/>
        </p:blipFill>
        <p:spPr>
          <a:xfrm>
            <a:off x="8111351" y="52116"/>
            <a:ext cx="807997" cy="822960"/>
          </a:xfrm>
          <a:prstGeom prst="rect">
            <a:avLst/>
          </a:prstGeom>
        </p:spPr>
      </p:pic>
    </p:spTree>
    <p:extLst>
      <p:ext uri="{BB962C8B-B14F-4D97-AF65-F5344CB8AC3E}">
        <p14:creationId xmlns:p14="http://schemas.microsoft.com/office/powerpoint/2010/main" val="3447220104"/>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8" r:id="rId3"/>
    <p:sldLayoutId id="2147483650" r:id="rId4"/>
    <p:sldLayoutId id="2147483661" r:id="rId5"/>
    <p:sldLayoutId id="2147483679" r:id="rId6"/>
    <p:sldLayoutId id="2147483667" r:id="rId7"/>
    <p:sldLayoutId id="2147483669" r:id="rId8"/>
  </p:sldLayoutIdLst>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hqmc.marines.mil/agencies/Casualty-MFPC/Funeral-Honors-Request-for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hyperlink" Target="mailto:Funeral.Honors@usmc.mil" TargetMode="External"/><Relationship Id="rId4" Type="http://schemas.openxmlformats.org/officeDocument/2006/relationships/hyperlink" Target="https://www.hqmc.marines.mi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militaryonesource.mi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7324" y="5472702"/>
            <a:ext cx="7886700" cy="915035"/>
          </a:xfrm>
          <a:prstGeom prst="rect">
            <a:avLst/>
          </a:prstGeom>
        </p:spPr>
        <p:txBody>
          <a:bodyPr/>
          <a:lstStyle/>
          <a:p>
            <a:pPr algn="l"/>
            <a:r>
              <a:rPr lang="en-US" sz="2400" dirty="0">
                <a:solidFill>
                  <a:schemeClr val="tx1"/>
                </a:solidFill>
                <a:latin typeface="+mj-lt"/>
              </a:rPr>
              <a:t>Military Funeral Honors</a:t>
            </a:r>
            <a:br>
              <a:rPr lang="en-US" sz="2400" dirty="0">
                <a:solidFill>
                  <a:schemeClr val="tx1"/>
                </a:solidFill>
                <a:latin typeface="+mj-lt"/>
              </a:rPr>
            </a:br>
            <a:r>
              <a:rPr lang="en-US" sz="2800" dirty="0">
                <a:solidFill>
                  <a:srgbClr val="1F355E"/>
                </a:solidFill>
                <a:latin typeface="+mj-lt"/>
                <a:cs typeface="Arial" panose="020B0604020202020204" pitchFamily="34" charset="0"/>
              </a:rPr>
              <a:t>United States Marine Corps </a:t>
            </a:r>
            <a:endParaRPr lang="en-US" sz="2400" dirty="0">
              <a:solidFill>
                <a:srgbClr val="1F355E"/>
              </a:solidFill>
              <a:latin typeface="+mj-lt"/>
              <a:cs typeface="Arial" panose="020B0604020202020204" pitchFamily="34" charset="0"/>
            </a:endParaRPr>
          </a:p>
        </p:txBody>
      </p:sp>
      <p:pic>
        <p:nvPicPr>
          <p:cNvPr id="6" name="Picture 5" descr="US Department of the Navy United States Marine Corps seal">
            <a:extLst>
              <a:ext uri="{FF2B5EF4-FFF2-40B4-BE49-F238E27FC236}">
                <a16:creationId xmlns:a16="http://schemas.microsoft.com/office/drawing/2014/main" xmlns="" id="{92EDCC6A-8560-1741-8035-6CDB45749E06}"/>
              </a:ext>
            </a:extLst>
          </p:cNvPr>
          <p:cNvPicPr>
            <a:picLocks noChangeAspect="1"/>
          </p:cNvPicPr>
          <p:nvPr/>
        </p:nvPicPr>
        <p:blipFill>
          <a:blip r:embed="rId3"/>
          <a:srcRect/>
          <a:stretch/>
        </p:blipFill>
        <p:spPr>
          <a:xfrm>
            <a:off x="6919978" y="4463656"/>
            <a:ext cx="1842627" cy="1868220"/>
          </a:xfrm>
          <a:prstGeom prst="rect">
            <a:avLst/>
          </a:prstGeom>
        </p:spPr>
      </p:pic>
    </p:spTree>
    <p:extLst>
      <p:ext uri="{BB962C8B-B14F-4D97-AF65-F5344CB8AC3E}">
        <p14:creationId xmlns:p14="http://schemas.microsoft.com/office/powerpoint/2010/main" val="131438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xmlns="" id="{CF5FFD77-E2DE-4F98-8426-8E1D01138F00}"/>
              </a:ext>
            </a:extLst>
          </p:cNvPr>
          <p:cNvSpPr>
            <a:spLocks noGrp="1"/>
          </p:cNvSpPr>
          <p:nvPr>
            <p:ph type="title"/>
          </p:nvPr>
        </p:nvSpPr>
        <p:spPr/>
        <p:txBody>
          <a:bodyPr>
            <a:normAutofit/>
          </a:bodyPr>
          <a:lstStyle/>
          <a:p>
            <a:r>
              <a:rPr lang="en-US" dirty="0"/>
              <a:t>Mission</a:t>
            </a:r>
          </a:p>
        </p:txBody>
      </p:sp>
      <p:pic>
        <p:nvPicPr>
          <p:cNvPr id="7" name="Picture 6" descr="Marine Servicemember saluting at funeral">
            <a:extLst>
              <a:ext uri="{FF2B5EF4-FFF2-40B4-BE49-F238E27FC236}">
                <a16:creationId xmlns:a16="http://schemas.microsoft.com/office/drawing/2014/main" xmlns="" id="{7B661FEA-3A48-4846-A22A-761964E7BB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445"/>
          <a:stretch/>
        </p:blipFill>
        <p:spPr>
          <a:xfrm>
            <a:off x="0" y="1712571"/>
            <a:ext cx="4246974" cy="4712943"/>
          </a:xfrm>
          <a:prstGeom prst="rect">
            <a:avLst/>
          </a:prstGeom>
        </p:spPr>
      </p:pic>
      <p:sp>
        <p:nvSpPr>
          <p:cNvPr id="2" name="Content Placeholder 1" descr="Text Box for Content"/>
          <p:cNvSpPr>
            <a:spLocks noGrp="1"/>
          </p:cNvSpPr>
          <p:nvPr>
            <p:ph idx="1"/>
          </p:nvPr>
        </p:nvSpPr>
        <p:spPr>
          <a:xfrm>
            <a:off x="4361934" y="1757980"/>
            <a:ext cx="4759511" cy="4399752"/>
          </a:xfrm>
        </p:spPr>
        <p:txBody>
          <a:bodyPr/>
          <a:lstStyle/>
          <a:p>
            <a:pPr marL="0" lvl="1" algn="ctr"/>
            <a:endParaRPr lang="en-US" altLang="en-US" sz="2400" b="1" u="sng" dirty="0">
              <a:cs typeface="Arial" panose="020B0604020202020204" pitchFamily="34" charset="0"/>
            </a:endParaRPr>
          </a:p>
          <a:p>
            <a:pPr marL="0" lvl="1" indent="0">
              <a:buNone/>
            </a:pPr>
            <a:r>
              <a:rPr lang="en-US" altLang="en-US" sz="2400" b="1" dirty="0">
                <a:cs typeface="Arial" panose="020B0604020202020204" pitchFamily="34" charset="0"/>
              </a:rPr>
              <a:t>“Taking Care of Our Own”</a:t>
            </a:r>
          </a:p>
          <a:p>
            <a:pPr marL="0" lvl="1"/>
            <a:endParaRPr lang="en-US" altLang="en-US" dirty="0">
              <a:solidFill>
                <a:schemeClr val="tx1">
                  <a:lumMod val="75000"/>
                  <a:lumOff val="25000"/>
                </a:schemeClr>
              </a:solidFill>
              <a:cs typeface="Arial" panose="020B0604020202020204" pitchFamily="34" charset="0"/>
            </a:endParaRPr>
          </a:p>
          <a:p>
            <a:pPr marL="0" lvl="1" indent="0">
              <a:buNone/>
            </a:pPr>
            <a:r>
              <a:rPr lang="en-US" altLang="en-US" dirty="0">
                <a:solidFill>
                  <a:schemeClr val="tx1">
                    <a:lumMod val="75000"/>
                    <a:lumOff val="25000"/>
                  </a:schemeClr>
                </a:solidFill>
                <a:cs typeface="Arial" panose="020B0604020202020204" pitchFamily="34" charset="0"/>
              </a:rPr>
              <a:t>This motto of the Marine Corps speaks to our enduring commitment </a:t>
            </a:r>
            <a:r>
              <a:rPr lang="en-US" altLang="en-US">
                <a:solidFill>
                  <a:schemeClr val="tx1">
                    <a:lumMod val="75000"/>
                    <a:lumOff val="25000"/>
                  </a:schemeClr>
                </a:solidFill>
                <a:cs typeface="Arial" panose="020B0604020202020204" pitchFamily="34" charset="0"/>
              </a:rPr>
              <a:t>to paying a </a:t>
            </a:r>
            <a:r>
              <a:rPr lang="en-US" altLang="en-US" dirty="0">
                <a:solidFill>
                  <a:schemeClr val="tx1">
                    <a:lumMod val="75000"/>
                    <a:lumOff val="25000"/>
                  </a:schemeClr>
                </a:solidFill>
                <a:cs typeface="Arial" panose="020B0604020202020204" pitchFamily="34" charset="0"/>
              </a:rPr>
              <a:t>final tribute to a Marine’s faithful and honorable service to our country by providing military funeral honors.</a:t>
            </a:r>
          </a:p>
          <a:p>
            <a:pPr marL="91440" indent="0">
              <a:buNone/>
            </a:pPr>
            <a:endParaRPr lang="en-US" sz="2000" dirty="0"/>
          </a:p>
        </p:txBody>
      </p:sp>
    </p:spTree>
    <p:extLst>
      <p:ext uri="{BB962C8B-B14F-4D97-AF65-F5344CB8AC3E}">
        <p14:creationId xmlns:p14="http://schemas.microsoft.com/office/powerpoint/2010/main" val="361888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Eligibility Criteria</a:t>
            </a:r>
          </a:p>
        </p:txBody>
      </p:sp>
      <p:pic>
        <p:nvPicPr>
          <p:cNvPr id="8" name="Picture 7" descr="Honor Guard Servicemembers">
            <a:extLst>
              <a:ext uri="{FF2B5EF4-FFF2-40B4-BE49-F238E27FC236}">
                <a16:creationId xmlns:a16="http://schemas.microsoft.com/office/drawing/2014/main" xmlns="" id="{9CAA90D6-4A33-A74C-82D5-52DA3D2C21A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1724928"/>
            <a:ext cx="4365172" cy="4703408"/>
          </a:xfrm>
          <a:prstGeom prst="rect">
            <a:avLst/>
          </a:prstGeom>
        </p:spPr>
      </p:pic>
      <p:sp>
        <p:nvSpPr>
          <p:cNvPr id="16" name="Content Placeholder 1" descr="Text Box for Content"/>
          <p:cNvSpPr>
            <a:spLocks noGrp="1"/>
          </p:cNvSpPr>
          <p:nvPr>
            <p:ph idx="1"/>
          </p:nvPr>
        </p:nvSpPr>
        <p:spPr>
          <a:xfrm>
            <a:off x="4456253" y="1805102"/>
            <a:ext cx="4572000" cy="4543059"/>
          </a:xfrm>
        </p:spPr>
        <p:txBody>
          <a:bodyPr/>
          <a:lstStyle/>
          <a:p>
            <a:pPr marL="0" lvl="1" indent="0">
              <a:buNone/>
              <a:defRPr/>
            </a:pPr>
            <a:endParaRPr lang="en-US" altLang="en-US" dirty="0">
              <a:solidFill>
                <a:schemeClr val="tx1">
                  <a:lumMod val="75000"/>
                  <a:lumOff val="25000"/>
                </a:schemeClr>
              </a:solidFill>
              <a:cs typeface="Arial" panose="020B0604020202020204" pitchFamily="34" charset="0"/>
            </a:endParaRPr>
          </a:p>
          <a:p>
            <a:pPr marL="0" lvl="1" indent="0">
              <a:buNone/>
              <a:defRPr/>
            </a:pPr>
            <a:endParaRPr lang="en-US" altLang="en-US" dirty="0">
              <a:solidFill>
                <a:schemeClr val="tx1">
                  <a:lumMod val="75000"/>
                  <a:lumOff val="25000"/>
                </a:schemeClr>
              </a:solidFill>
              <a:cs typeface="Arial" panose="020B0604020202020204" pitchFamily="34" charset="0"/>
            </a:endParaRPr>
          </a:p>
          <a:p>
            <a:pPr marL="0" lvl="1" indent="0">
              <a:buNone/>
              <a:defRPr/>
            </a:pPr>
            <a:r>
              <a:rPr lang="en-US" altLang="en-US" dirty="0">
                <a:solidFill>
                  <a:schemeClr val="tx1">
                    <a:lumMod val="75000"/>
                    <a:lumOff val="25000"/>
                  </a:schemeClr>
                </a:solidFill>
                <a:cs typeface="Arial" panose="020B0604020202020204" pitchFamily="34" charset="0"/>
              </a:rPr>
              <a:t>The following personnel are eligible </a:t>
            </a:r>
            <a:br>
              <a:rPr lang="en-US" altLang="en-US" dirty="0">
                <a:solidFill>
                  <a:schemeClr val="tx1">
                    <a:lumMod val="75000"/>
                    <a:lumOff val="25000"/>
                  </a:schemeClr>
                </a:solidFill>
                <a:cs typeface="Arial" panose="020B0604020202020204" pitchFamily="34" charset="0"/>
              </a:rPr>
            </a:br>
            <a:r>
              <a:rPr lang="en-US" altLang="en-US" dirty="0">
                <a:solidFill>
                  <a:schemeClr val="tx1">
                    <a:lumMod val="75000"/>
                    <a:lumOff val="25000"/>
                  </a:schemeClr>
                </a:solidFill>
                <a:cs typeface="Arial" panose="020B0604020202020204" pitchFamily="34" charset="0"/>
              </a:rPr>
              <a:t>for honors:</a:t>
            </a:r>
            <a:endParaRPr lang="en-US" altLang="en-US" dirty="0"/>
          </a:p>
          <a:p>
            <a:pPr marL="640080" lvl="1" indent="-34290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Active-duty service members</a:t>
            </a:r>
          </a:p>
          <a:p>
            <a:pPr marL="640080" lvl="1" indent="-34290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Reserve service members</a:t>
            </a:r>
          </a:p>
          <a:p>
            <a:pPr marL="640080" lvl="1" indent="-34290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Honorably discharged retirees </a:t>
            </a:r>
          </a:p>
          <a:p>
            <a:pPr marL="640080" lvl="1" indent="-34290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Honorably separated veterans</a:t>
            </a:r>
          </a:p>
        </p:txBody>
      </p:sp>
    </p:spTree>
    <p:extLst>
      <p:ext uri="{BB962C8B-B14F-4D97-AF65-F5344CB8AC3E}">
        <p14:creationId xmlns:p14="http://schemas.microsoft.com/office/powerpoint/2010/main" val="78528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59919EE-1429-4AA1-AD99-4F597B1BEF95}"/>
              </a:ext>
            </a:extLst>
          </p:cNvPr>
          <p:cNvSpPr>
            <a:spLocks noGrp="1"/>
          </p:cNvSpPr>
          <p:nvPr>
            <p:ph type="title"/>
          </p:nvPr>
        </p:nvSpPr>
        <p:spPr/>
        <p:txBody>
          <a:bodyPr>
            <a:normAutofit/>
          </a:bodyPr>
          <a:lstStyle/>
          <a:p>
            <a:r>
              <a:rPr lang="en-US" dirty="0"/>
              <a:t>Denial of Military Funeral Honors</a:t>
            </a:r>
          </a:p>
        </p:txBody>
      </p:sp>
      <p:sp>
        <p:nvSpPr>
          <p:cNvPr id="5" name="Content Placeholder 4"/>
          <p:cNvSpPr>
            <a:spLocks noGrp="1"/>
          </p:cNvSpPr>
          <p:nvPr>
            <p:ph idx="1"/>
          </p:nvPr>
        </p:nvSpPr>
        <p:spPr>
          <a:xfrm>
            <a:off x="98854" y="1924494"/>
            <a:ext cx="4473146" cy="4157330"/>
          </a:xfrm>
        </p:spPr>
        <p:txBody>
          <a:bodyPr/>
          <a:lstStyle/>
          <a:p>
            <a:pPr marL="0" indent="0">
              <a:buSzPct val="120000"/>
              <a:buNone/>
              <a:defRPr/>
            </a:pPr>
            <a:r>
              <a:rPr lang="en-US" altLang="en-US" sz="1900" dirty="0">
                <a:cs typeface="Arial" panose="020B0604020202020204" pitchFamily="34" charset="0"/>
              </a:rPr>
              <a:t>Funeral honors support will be denied for Marines or veterans who</a:t>
            </a:r>
            <a:r>
              <a:rPr lang="en-US" altLang="en-US" sz="1900" dirty="0" smtClean="0">
                <a:cs typeface="Arial" panose="020B0604020202020204" pitchFamily="34" charset="0"/>
              </a:rPr>
              <a:t>:</a:t>
            </a:r>
            <a:endParaRPr lang="en-US" altLang="en-US" sz="1900" dirty="0" smtClean="0">
              <a:solidFill>
                <a:schemeClr val="tx1">
                  <a:lumMod val="75000"/>
                  <a:lumOff val="25000"/>
                </a:schemeClr>
              </a:solidFill>
              <a:cs typeface="Arial" panose="020B0604020202020204" pitchFamily="34" charset="0"/>
            </a:endParaRPr>
          </a:p>
          <a:p>
            <a:pPr marL="285750" indent="-285750">
              <a:buSzPct val="120000"/>
              <a:defRPr/>
            </a:pPr>
            <a:r>
              <a:rPr lang="en-US" altLang="en-US" sz="1800" dirty="0" smtClean="0">
                <a:solidFill>
                  <a:schemeClr val="tx1">
                    <a:lumMod val="75000"/>
                    <a:lumOff val="25000"/>
                  </a:schemeClr>
                </a:solidFill>
                <a:cs typeface="Arial" panose="020B0604020202020204" pitchFamily="34" charset="0"/>
              </a:rPr>
              <a:t>Die </a:t>
            </a:r>
            <a:r>
              <a:rPr lang="en-US" altLang="en-US" sz="1800" dirty="0">
                <a:solidFill>
                  <a:schemeClr val="tx1">
                    <a:lumMod val="75000"/>
                    <a:lumOff val="25000"/>
                  </a:schemeClr>
                </a:solidFill>
                <a:cs typeface="Arial" panose="020B0604020202020204" pitchFamily="34" charset="0"/>
              </a:rPr>
              <a:t>in a deserter status</a:t>
            </a:r>
          </a:p>
          <a:p>
            <a:pPr marL="285750" indent="-285750">
              <a:buSzPct val="120000"/>
              <a:defRPr/>
            </a:pPr>
            <a:r>
              <a:rPr lang="en-US" altLang="en-US" sz="1800" dirty="0">
                <a:cs typeface="Arial" panose="020B0604020202020204" pitchFamily="34" charset="0"/>
              </a:rPr>
              <a:t>Receive a bad conduct, dishonorable or any other-than-honorable discharge</a:t>
            </a:r>
            <a:endParaRPr lang="en-US" altLang="en-US" sz="1800" dirty="0">
              <a:solidFill>
                <a:schemeClr val="tx1">
                  <a:lumMod val="75000"/>
                  <a:lumOff val="25000"/>
                </a:schemeClr>
              </a:solidFill>
              <a:cs typeface="Arial" panose="020B0604020202020204" pitchFamily="34" charset="0"/>
            </a:endParaRPr>
          </a:p>
          <a:p>
            <a:pPr marL="285750" indent="-285750">
              <a:buSzPct val="120000"/>
              <a:defRPr/>
            </a:pPr>
            <a:r>
              <a:rPr lang="en-US" altLang="en-US" sz="1800" dirty="0">
                <a:solidFill>
                  <a:schemeClr val="tx1">
                    <a:lumMod val="75000"/>
                    <a:lumOff val="25000"/>
                  </a:schemeClr>
                </a:solidFill>
                <a:cs typeface="Arial" panose="020B0604020202020204" pitchFamily="34" charset="0"/>
              </a:rPr>
              <a:t>Were convicted of a federal or state capital crime</a:t>
            </a:r>
          </a:p>
          <a:p>
            <a:pPr marL="285750" indent="-285750">
              <a:buSzPct val="120000"/>
              <a:defRPr/>
            </a:pPr>
            <a:r>
              <a:rPr lang="en-US" altLang="en-US" sz="1800" dirty="0">
                <a:solidFill>
                  <a:schemeClr val="tx1">
                    <a:lumMod val="75000"/>
                    <a:lumOff val="25000"/>
                  </a:schemeClr>
                </a:solidFill>
                <a:cs typeface="Arial" panose="020B0604020202020204" pitchFamily="34" charset="0"/>
              </a:rPr>
              <a:t>Die before being tried for such a crime</a:t>
            </a:r>
          </a:p>
          <a:p>
            <a:pPr marL="285750" indent="-285750">
              <a:buSzPct val="120000"/>
              <a:defRPr/>
            </a:pPr>
            <a:r>
              <a:rPr lang="en-US" altLang="en-US" sz="1800" dirty="0">
                <a:solidFill>
                  <a:schemeClr val="tx1">
                    <a:lumMod val="75000"/>
                    <a:lumOff val="25000"/>
                  </a:schemeClr>
                </a:solidFill>
                <a:cs typeface="Arial" panose="020B0604020202020204" pitchFamily="34" charset="0"/>
              </a:rPr>
              <a:t>Flee to avoid prosecution</a:t>
            </a:r>
          </a:p>
          <a:p>
            <a:pPr marL="285750" indent="-285750">
              <a:buSzPct val="120000"/>
              <a:defRPr/>
            </a:pPr>
            <a:r>
              <a:rPr lang="en-US" altLang="en-US" sz="1800" dirty="0">
                <a:solidFill>
                  <a:schemeClr val="tx1">
                    <a:lumMod val="75000"/>
                    <a:lumOff val="25000"/>
                  </a:schemeClr>
                </a:solidFill>
                <a:cs typeface="Arial" panose="020B0604020202020204" pitchFamily="34" charset="0"/>
              </a:rPr>
              <a:t>Die under circumstances that would bring discredit to the Marine Corps</a:t>
            </a:r>
          </a:p>
        </p:txBody>
      </p:sp>
      <p:pic>
        <p:nvPicPr>
          <p:cNvPr id="10" name="Picture 9" descr="Honor Guard Servicemembers">
            <a:extLst>
              <a:ext uri="{FF2B5EF4-FFF2-40B4-BE49-F238E27FC236}">
                <a16:creationId xmlns:a16="http://schemas.microsoft.com/office/drawing/2014/main" xmlns="" id="{E57ECB18-6964-1D4A-9B41-788EBB28E3C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539"/>
          <a:stretch/>
        </p:blipFill>
        <p:spPr>
          <a:xfrm>
            <a:off x="4658497" y="1712571"/>
            <a:ext cx="4485503" cy="4721807"/>
          </a:xfrm>
          <a:prstGeom prst="rect">
            <a:avLst/>
          </a:prstGeom>
        </p:spPr>
      </p:pic>
    </p:spTree>
    <p:extLst>
      <p:ext uri="{BB962C8B-B14F-4D97-AF65-F5344CB8AC3E}">
        <p14:creationId xmlns:p14="http://schemas.microsoft.com/office/powerpoint/2010/main" val="215017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cs typeface="Arial" pitchFamily="34" charset="0"/>
              </a:rPr>
              <a:t>Procedures for Requesting Honors</a:t>
            </a:r>
          </a:p>
        </p:txBody>
      </p:sp>
      <p:sp>
        <p:nvSpPr>
          <p:cNvPr id="8" name="Content Placeholder 2">
            <a:extLst>
              <a:ext uri="{FF2B5EF4-FFF2-40B4-BE49-F238E27FC236}">
                <a16:creationId xmlns:a16="http://schemas.microsoft.com/office/drawing/2014/main" xmlns="" id="{832BF486-8DC9-E248-8929-D2D90CAB3F28}"/>
              </a:ext>
            </a:extLst>
          </p:cNvPr>
          <p:cNvSpPr txBox="1">
            <a:spLocks/>
          </p:cNvSpPr>
          <p:nvPr/>
        </p:nvSpPr>
        <p:spPr>
          <a:xfrm>
            <a:off x="138897" y="1735814"/>
            <a:ext cx="5393053" cy="4801162"/>
          </a:xfrm>
          <a:prstGeom prst="rect">
            <a:avLst/>
          </a:prstGeom>
          <a:noFill/>
        </p:spPr>
        <p:txBody>
          <a:bodyPr lIns="182880" tIns="228600" rIns="182880" bIns="228600">
            <a:noAutofit/>
          </a:bodyPr>
          <a:lstStyle>
            <a:lvl1pPr marL="365760" indent="-274320" algn="l" defTabSz="457200" rtl="0" eaLnBrk="1" latinLnBrk="0" hangingPunct="1">
              <a:lnSpc>
                <a:spcPct val="100000"/>
              </a:lnSpc>
              <a:spcBef>
                <a:spcPts val="0"/>
              </a:spcBef>
              <a:spcAft>
                <a:spcPts val="1200"/>
              </a:spcAft>
              <a:buClr>
                <a:srgbClr val="BE242C"/>
              </a:buClr>
              <a:buSzPct val="140000"/>
              <a:buFont typeface="Arial"/>
              <a:buChar char="•"/>
              <a:defRPr sz="2400" b="0" i="0" kern="1200">
                <a:solidFill>
                  <a:schemeClr val="tx1">
                    <a:lumMod val="75000"/>
                    <a:lumOff val="25000"/>
                  </a:schemeClr>
                </a:solidFill>
                <a:latin typeface="Calibri"/>
                <a:ea typeface="+mn-ea"/>
                <a:cs typeface="Calibri"/>
              </a:defRPr>
            </a:lvl1pPr>
            <a:lvl2pPr marL="742950" indent="-285750" algn="l" defTabSz="457200" rtl="0" eaLnBrk="1" latinLnBrk="0" hangingPunct="1">
              <a:lnSpc>
                <a:spcPct val="100000"/>
              </a:lnSpc>
              <a:spcBef>
                <a:spcPts val="0"/>
              </a:spcBef>
              <a:spcAft>
                <a:spcPts val="600"/>
              </a:spcAft>
              <a:buClr>
                <a:srgbClr val="003A6D"/>
              </a:buClr>
              <a:buSzPct val="120000"/>
              <a:buFont typeface="Arial"/>
              <a:buChar char="•"/>
              <a:defRPr sz="2000" b="0" i="0" kern="1200">
                <a:solidFill>
                  <a:srgbClr val="184365"/>
                </a:solidFill>
                <a:latin typeface="Calibri"/>
                <a:ea typeface="+mn-ea"/>
                <a:cs typeface="Calibri"/>
              </a:defRPr>
            </a:lvl2pPr>
            <a:lvl3pPr marL="1143000" indent="-228600" algn="l" defTabSz="457200" rtl="0" eaLnBrk="1" latinLnBrk="0" hangingPunct="1">
              <a:lnSpc>
                <a:spcPct val="100000"/>
              </a:lnSpc>
              <a:spcBef>
                <a:spcPts val="0"/>
              </a:spcBef>
              <a:spcAft>
                <a:spcPts val="600"/>
              </a:spcAft>
              <a:buClr>
                <a:srgbClr val="003A6D"/>
              </a:buClr>
              <a:buSzPct val="120000"/>
              <a:buFont typeface="Arial"/>
              <a:buChar char="•"/>
              <a:defRPr sz="1800" b="0" i="0" kern="1200">
                <a:solidFill>
                  <a:srgbClr val="404040"/>
                </a:solidFill>
                <a:latin typeface="Calibri"/>
                <a:ea typeface="+mn-ea"/>
                <a:cs typeface="Calibri"/>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 lvl="1" indent="0">
              <a:buNone/>
              <a:defRPr/>
            </a:pPr>
            <a:r>
              <a:rPr lang="en-US" altLang="en-US" dirty="0">
                <a:solidFill>
                  <a:schemeClr val="tx1">
                    <a:lumMod val="75000"/>
                    <a:lumOff val="25000"/>
                  </a:schemeClr>
                </a:solidFill>
              </a:rPr>
              <a:t>The funeral director or funeral planner is required to submit a request for military funeral honors with a </a:t>
            </a:r>
            <a:r>
              <a:rPr lang="en-US" altLang="en-US" b="1" dirty="0">
                <a:solidFill>
                  <a:schemeClr val="tx1">
                    <a:lumMod val="75000"/>
                    <a:lumOff val="25000"/>
                  </a:schemeClr>
                </a:solidFill>
              </a:rPr>
              <a:t>DD Form 214 </a:t>
            </a:r>
            <a:r>
              <a:rPr lang="en-US" altLang="en-US" dirty="0">
                <a:solidFill>
                  <a:schemeClr val="tx1">
                    <a:lumMod val="75000"/>
                    <a:lumOff val="25000"/>
                  </a:schemeClr>
                </a:solidFill>
              </a:rPr>
              <a:t>or</a:t>
            </a:r>
            <a:r>
              <a:rPr lang="en-US" altLang="en-US" b="1" dirty="0">
                <a:solidFill>
                  <a:schemeClr val="tx1">
                    <a:lumMod val="75000"/>
                    <a:lumOff val="25000"/>
                  </a:schemeClr>
                </a:solidFill>
              </a:rPr>
              <a:t> the Honorable Discharge Certificate</a:t>
            </a:r>
            <a:r>
              <a:rPr lang="en-US" altLang="en-US" dirty="0">
                <a:solidFill>
                  <a:schemeClr val="tx1">
                    <a:lumMod val="75000"/>
                    <a:lumOff val="25000"/>
                  </a:schemeClr>
                </a:solidFill>
              </a:rPr>
              <a:t>.</a:t>
            </a:r>
          </a:p>
          <a:p>
            <a:pPr marL="180975" lvl="2" indent="0">
              <a:buNone/>
              <a:defRPr/>
            </a:pPr>
            <a:r>
              <a:rPr lang="en-US" altLang="en-US" sz="2000" dirty="0">
                <a:solidFill>
                  <a:schemeClr val="tx1">
                    <a:lumMod val="75000"/>
                    <a:lumOff val="25000"/>
                  </a:schemeClr>
                </a:solidFill>
              </a:rPr>
              <a:t>Download the request form from this website: </a:t>
            </a:r>
            <a:r>
              <a:rPr lang="en-US" altLang="en-US" sz="2000" dirty="0">
                <a:solidFill>
                  <a:schemeClr val="tx1">
                    <a:lumMod val="75000"/>
                    <a:lumOff val="25000"/>
                  </a:schemeClr>
                </a:solidFill>
                <a:hlinkClick r:id="rId3"/>
              </a:rPr>
              <a:t>https://www.hqmc.marines.mil/agencies/Casualty-MFPC/Funeral-Honors-Request-form/</a:t>
            </a:r>
            <a:r>
              <a:rPr lang="en-US" altLang="en-US" sz="2000" dirty="0">
                <a:solidFill>
                  <a:schemeClr val="tx1"/>
                </a:solidFill>
              </a:rPr>
              <a:t/>
            </a:r>
            <a:br>
              <a:rPr lang="en-US" altLang="en-US" sz="2000" dirty="0">
                <a:solidFill>
                  <a:schemeClr val="tx1"/>
                </a:solidFill>
              </a:rPr>
            </a:br>
            <a:endParaRPr lang="en-US" altLang="en-US" sz="2000" dirty="0">
              <a:solidFill>
                <a:schemeClr val="tx1"/>
              </a:solidFill>
            </a:endParaRPr>
          </a:p>
          <a:p>
            <a:pPr marL="182880" indent="0">
              <a:buNone/>
              <a:defRPr/>
            </a:pPr>
            <a:r>
              <a:rPr lang="en-US" altLang="en-US" sz="2000" dirty="0"/>
              <a:t>Submit the documentation to Marine Corps headquarters in one of the following ways:</a:t>
            </a:r>
            <a:endParaRPr lang="en-US" altLang="en-US" sz="2000" dirty="0">
              <a:solidFill>
                <a:schemeClr val="tx1">
                  <a:lumMod val="75000"/>
                  <a:lumOff val="25000"/>
                </a:schemeClr>
              </a:solidFill>
              <a:cs typeface="Arial" panose="020B0604020202020204" pitchFamily="34" charset="0"/>
            </a:endParaRPr>
          </a:p>
          <a:p>
            <a:pPr marL="571500" lvl="1" indent="-342900">
              <a:buClr>
                <a:srgbClr val="C00000"/>
              </a:buClr>
              <a:defRPr/>
            </a:pPr>
            <a:r>
              <a:rPr lang="en-US" altLang="en-US" dirty="0">
                <a:solidFill>
                  <a:schemeClr val="tx1">
                    <a:lumMod val="75000"/>
                    <a:lumOff val="25000"/>
                  </a:schemeClr>
                </a:solidFill>
                <a:cs typeface="Arial" panose="020B0604020202020204" pitchFamily="34" charset="0"/>
              </a:rPr>
              <a:t>Website: </a:t>
            </a:r>
            <a:r>
              <a:rPr lang="en-US" altLang="en-US" dirty="0">
                <a:solidFill>
                  <a:schemeClr val="tx1">
                    <a:lumMod val="75000"/>
                    <a:lumOff val="25000"/>
                  </a:schemeClr>
                </a:solidFill>
                <a:cs typeface="Arial" panose="020B0604020202020204" pitchFamily="34" charset="0"/>
                <a:hlinkClick r:id="rId4"/>
              </a:rPr>
              <a:t>https://www.hqmc.marines.mil</a:t>
            </a:r>
            <a:endParaRPr lang="en-US" altLang="en-US" dirty="0">
              <a:solidFill>
                <a:schemeClr val="tx1">
                  <a:lumMod val="75000"/>
                  <a:lumOff val="25000"/>
                </a:schemeClr>
              </a:solidFill>
              <a:cs typeface="Arial" panose="020B0604020202020204" pitchFamily="34" charset="0"/>
            </a:endParaRPr>
          </a:p>
          <a:p>
            <a:pPr marL="571500" lvl="1" indent="-342900">
              <a:buClr>
                <a:srgbClr val="C00000"/>
              </a:buClr>
              <a:defRPr/>
            </a:pPr>
            <a:r>
              <a:rPr lang="en-US" altLang="en-US" dirty="0">
                <a:solidFill>
                  <a:schemeClr val="tx1">
                    <a:lumMod val="75000"/>
                    <a:lumOff val="25000"/>
                  </a:schemeClr>
                </a:solidFill>
                <a:cs typeface="Arial" panose="020B0604020202020204" pitchFamily="34" charset="0"/>
              </a:rPr>
              <a:t>Email: </a:t>
            </a:r>
            <a:r>
              <a:rPr lang="en-US" altLang="en-US" dirty="0">
                <a:solidFill>
                  <a:schemeClr val="tx1">
                    <a:lumMod val="75000"/>
                    <a:lumOff val="25000"/>
                  </a:schemeClr>
                </a:solidFill>
                <a:cs typeface="Arial" panose="020B0604020202020204" pitchFamily="34" charset="0"/>
                <a:hlinkClick r:id="rId5">
                  <a:extLst>
                    <a:ext uri="{A12FA001-AC4F-418D-AE19-62706E023703}">
                      <ahyp:hlinkClr xmlns:ahyp="http://schemas.microsoft.com/office/drawing/2018/hyperlinkcolor" xmlns="" val="tx"/>
                    </a:ext>
                  </a:extLst>
                </a:hlinkClick>
              </a:rPr>
              <a:t>Funeral.Honors@usmc.mil</a:t>
            </a:r>
            <a:endParaRPr lang="en-US" altLang="en-US" dirty="0">
              <a:solidFill>
                <a:schemeClr val="tx1">
                  <a:lumMod val="75000"/>
                  <a:lumOff val="25000"/>
                </a:schemeClr>
              </a:solidFill>
              <a:cs typeface="Arial" panose="020B0604020202020204" pitchFamily="34" charset="0"/>
            </a:endParaRPr>
          </a:p>
          <a:p>
            <a:pPr marL="571500" lvl="1" indent="-342900">
              <a:buClr>
                <a:srgbClr val="C00000"/>
              </a:buClr>
              <a:defRPr/>
            </a:pPr>
            <a:r>
              <a:rPr lang="en-US" altLang="en-US" dirty="0">
                <a:solidFill>
                  <a:schemeClr val="tx1">
                    <a:lumMod val="75000"/>
                    <a:lumOff val="25000"/>
                  </a:schemeClr>
                </a:solidFill>
                <a:cs typeface="Arial" panose="020B0604020202020204" pitchFamily="34" charset="0"/>
              </a:rPr>
              <a:t>Fax: 703-432-9248</a:t>
            </a:r>
          </a:p>
        </p:txBody>
      </p:sp>
      <p:pic>
        <p:nvPicPr>
          <p:cNvPr id="6" name="Picture 5" descr="Funeral Honor Servicemembers attending military funeral">
            <a:extLst>
              <a:ext uri="{FF2B5EF4-FFF2-40B4-BE49-F238E27FC236}">
                <a16:creationId xmlns:a16="http://schemas.microsoft.com/office/drawing/2014/main" xmlns="" id="{3C1EC24B-3ED2-6C48-BB27-3C8114D90D7B}"/>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5531950" y="1735814"/>
            <a:ext cx="3612050" cy="4686758"/>
          </a:xfrm>
          <a:prstGeom prst="rect">
            <a:avLst/>
          </a:prstGeom>
        </p:spPr>
      </p:pic>
    </p:spTree>
    <p:extLst>
      <p:ext uri="{BB962C8B-B14F-4D97-AF65-F5344CB8AC3E}">
        <p14:creationId xmlns:p14="http://schemas.microsoft.com/office/powerpoint/2010/main" val="279471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spcBef>
                <a:spcPts val="0"/>
              </a:spcBef>
              <a:defRPr/>
            </a:pPr>
            <a:r>
              <a:rPr lang="en-US" dirty="0">
                <a:cs typeface="Arial" pitchFamily="34" charset="0"/>
              </a:rPr>
              <a:t>Procedures for Requesting Honors Continued</a:t>
            </a:r>
          </a:p>
        </p:txBody>
      </p:sp>
      <p:pic>
        <p:nvPicPr>
          <p:cNvPr id="8" name="Picture 7" descr="Honor Guard Servicemembers">
            <a:extLst>
              <a:ext uri="{FF2B5EF4-FFF2-40B4-BE49-F238E27FC236}">
                <a16:creationId xmlns:a16="http://schemas.microsoft.com/office/drawing/2014/main" xmlns="" id="{4B1EB98D-AA49-874B-935A-F5ABF321D2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
          <a:stretch/>
        </p:blipFill>
        <p:spPr>
          <a:xfrm flipH="1">
            <a:off x="-1" y="1737283"/>
            <a:ext cx="3583457" cy="4696173"/>
          </a:xfrm>
          <a:prstGeom prst="rect">
            <a:avLst/>
          </a:prstGeom>
        </p:spPr>
      </p:pic>
      <p:sp>
        <p:nvSpPr>
          <p:cNvPr id="2" name="Content Placeholder 1"/>
          <p:cNvSpPr>
            <a:spLocks noGrp="1"/>
          </p:cNvSpPr>
          <p:nvPr>
            <p:ph idx="1"/>
          </p:nvPr>
        </p:nvSpPr>
        <p:spPr>
          <a:xfrm>
            <a:off x="3692324" y="1724927"/>
            <a:ext cx="5451676" cy="4708529"/>
          </a:xfrm>
        </p:spPr>
        <p:txBody>
          <a:bodyPr/>
          <a:lstStyle/>
          <a:p>
            <a:pPr marL="0" lvl="1" indent="0">
              <a:buNone/>
            </a:pPr>
            <a:r>
              <a:rPr lang="en-US" altLang="en-US" dirty="0">
                <a:solidFill>
                  <a:schemeClr val="tx1">
                    <a:lumMod val="75000"/>
                    <a:lumOff val="25000"/>
                  </a:schemeClr>
                </a:solidFill>
                <a:cs typeface="Arial" panose="020B0604020202020204" pitchFamily="34" charset="0"/>
              </a:rPr>
              <a:t>Following receipt of the funeral director’s request form:</a:t>
            </a:r>
          </a:p>
          <a:p>
            <a:pPr>
              <a:buClr>
                <a:srgbClr val="C00000"/>
              </a:buClr>
              <a:buSzPct val="120000"/>
            </a:pPr>
            <a:r>
              <a:rPr lang="en-US" altLang="en-US" sz="2000" dirty="0">
                <a:solidFill>
                  <a:schemeClr val="tx1">
                    <a:lumMod val="75000"/>
                    <a:lumOff val="25000"/>
                  </a:schemeClr>
                </a:solidFill>
                <a:cs typeface="Arial" panose="020B0604020202020204" pitchFamily="34" charset="0"/>
              </a:rPr>
              <a:t>A Marine Corps representative will contact the funeral director or funeral planner within 24-hours to verify the information and request discharge documentation to verify the decedent’s honorable service.</a:t>
            </a:r>
            <a:endParaRPr lang="en-US" altLang="en-US" sz="1800" dirty="0">
              <a:solidFill>
                <a:schemeClr val="tx1">
                  <a:lumMod val="75000"/>
                  <a:lumOff val="25000"/>
                </a:schemeClr>
              </a:solidFill>
              <a:cs typeface="Arial" panose="020B0604020202020204" pitchFamily="34" charset="0"/>
            </a:endParaRPr>
          </a:p>
          <a:p>
            <a:pPr>
              <a:buClr>
                <a:srgbClr val="C00000"/>
              </a:buClr>
              <a:buSzPct val="120000"/>
            </a:pPr>
            <a:r>
              <a:rPr lang="en-US" altLang="en-US" sz="2000" dirty="0">
                <a:solidFill>
                  <a:schemeClr val="tx1">
                    <a:lumMod val="75000"/>
                    <a:lumOff val="25000"/>
                  </a:schemeClr>
                </a:solidFill>
                <a:cs typeface="Arial" panose="020B0604020202020204" pitchFamily="34" charset="0"/>
              </a:rPr>
              <a:t>Upon verification of honorable service, the Marine Corps unit closest to the place of interment/inurnment will be tasked to perform honors.</a:t>
            </a:r>
          </a:p>
          <a:p>
            <a:pPr marL="0" lvl="1">
              <a:defRPr/>
            </a:pPr>
            <a:endParaRPr lang="en-US" altLang="en-US" b="1"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228355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CE71E7E-C2DF-644E-9EC3-DD9D6FC92AEC}"/>
              </a:ext>
            </a:extLst>
          </p:cNvPr>
          <p:cNvSpPr>
            <a:spLocks noGrp="1"/>
          </p:cNvSpPr>
          <p:nvPr>
            <p:ph type="title"/>
          </p:nvPr>
        </p:nvSpPr>
        <p:spPr/>
        <p:txBody>
          <a:bodyPr/>
          <a:lstStyle/>
          <a:p>
            <a:r>
              <a:rPr lang="en-US" dirty="0">
                <a:cs typeface="Arial" pitchFamily="34" charset="0"/>
              </a:rPr>
              <a:t>Funeral Honors Support — Minimum Requirements </a:t>
            </a:r>
            <a:endParaRPr lang="en-US" dirty="0"/>
          </a:p>
        </p:txBody>
      </p:sp>
      <p:sp>
        <p:nvSpPr>
          <p:cNvPr id="2" name="Content Placeholder 1">
            <a:extLst>
              <a:ext uri="{FF2B5EF4-FFF2-40B4-BE49-F238E27FC236}">
                <a16:creationId xmlns:a16="http://schemas.microsoft.com/office/drawing/2014/main" xmlns="" id="{6BED52CF-828B-C648-B6DA-73E3C733E5EF}"/>
              </a:ext>
            </a:extLst>
          </p:cNvPr>
          <p:cNvSpPr>
            <a:spLocks noGrp="1"/>
          </p:cNvSpPr>
          <p:nvPr>
            <p:ph idx="1"/>
          </p:nvPr>
        </p:nvSpPr>
        <p:spPr>
          <a:xfrm>
            <a:off x="296561" y="1724928"/>
            <a:ext cx="4423719" cy="4558914"/>
          </a:xfrm>
        </p:spPr>
        <p:txBody>
          <a:bodyPr/>
          <a:lstStyle/>
          <a:p>
            <a:pPr marL="0" lvl="1" indent="0">
              <a:buNone/>
              <a:defRPr/>
            </a:pPr>
            <a:r>
              <a:rPr lang="en-US" dirty="0">
                <a:solidFill>
                  <a:schemeClr val="tx1">
                    <a:lumMod val="75000"/>
                    <a:lumOff val="25000"/>
                  </a:schemeClr>
                </a:solidFill>
                <a:cs typeface="Arial" charset="0"/>
              </a:rPr>
              <a:t>Upon approval for military funeral honors:</a:t>
            </a:r>
          </a:p>
          <a:p>
            <a:pPr marL="640080" indent="-342900">
              <a:buSzPct val="120000"/>
              <a:defRPr/>
            </a:pPr>
            <a:r>
              <a:rPr lang="en-US" sz="2000" dirty="0">
                <a:cs typeface="Arial" charset="0"/>
              </a:rPr>
              <a:t>A detail is provided. </a:t>
            </a:r>
          </a:p>
          <a:p>
            <a:pPr marL="640080" indent="-342900">
              <a:buSzPct val="120000"/>
              <a:defRPr/>
            </a:pPr>
            <a:r>
              <a:rPr lang="en-US" altLang="en-US" sz="2000" dirty="0">
                <a:cs typeface="Arial" panose="020B0604020202020204" pitchFamily="34" charset="0"/>
              </a:rPr>
              <a:t>The ceremony will include the folding of the flag and its presentation to the next of kin (or an approved representative), and the playing of Taps via a ceremonial or live bugler.</a:t>
            </a:r>
            <a:endParaRPr lang="en-US" sz="2000" dirty="0">
              <a:cs typeface="Arial" charset="0"/>
            </a:endParaRPr>
          </a:p>
          <a:p>
            <a:pPr marL="640080" indent="-342900">
              <a:buSzPct val="120000"/>
              <a:defRPr/>
            </a:pPr>
            <a:r>
              <a:rPr lang="en-US" sz="2000" dirty="0">
                <a:cs typeface="Arial" charset="0"/>
              </a:rPr>
              <a:t>Two members of the detail must be members of the armed forces, and at least one must be a Marine.</a:t>
            </a:r>
            <a:r>
              <a:rPr lang="en-US" altLang="en-US" sz="2000" dirty="0">
                <a:cs typeface="Arial" panose="020B0604020202020204" pitchFamily="34" charset="0"/>
              </a:rPr>
              <a:t> </a:t>
            </a:r>
            <a:endParaRPr lang="en-US" sz="2000" dirty="0">
              <a:cs typeface="Arial" charset="0"/>
            </a:endParaRPr>
          </a:p>
          <a:p>
            <a:pPr marL="640080" indent="-342900">
              <a:defRPr/>
            </a:pPr>
            <a:endParaRPr lang="en-US" sz="2000" dirty="0">
              <a:cs typeface="Arial" charset="0"/>
            </a:endParaRPr>
          </a:p>
          <a:p>
            <a:pPr marL="640080" indent="-342900">
              <a:defRPr/>
            </a:pPr>
            <a:endParaRPr lang="en-US" altLang="en-US" sz="2000" dirty="0">
              <a:cs typeface="Arial" panose="020B0604020202020204" pitchFamily="34" charset="0"/>
            </a:endParaRPr>
          </a:p>
          <a:p>
            <a:endParaRPr lang="en-US" dirty="0"/>
          </a:p>
        </p:txBody>
      </p:sp>
      <p:pic>
        <p:nvPicPr>
          <p:cNvPr id="4" name="Picture 3" descr="Flag folding ceremony ">
            <a:extLst>
              <a:ext uri="{FF2B5EF4-FFF2-40B4-BE49-F238E27FC236}">
                <a16:creationId xmlns:a16="http://schemas.microsoft.com/office/drawing/2014/main" xmlns="" id="{0A40C830-EC7D-384F-9BE1-7B698547E8E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20280" y="1724928"/>
            <a:ext cx="4423719" cy="4697720"/>
          </a:xfrm>
          <a:prstGeom prst="rect">
            <a:avLst/>
          </a:prstGeom>
        </p:spPr>
      </p:pic>
    </p:spTree>
    <p:extLst>
      <p:ext uri="{BB962C8B-B14F-4D97-AF65-F5344CB8AC3E}">
        <p14:creationId xmlns:p14="http://schemas.microsoft.com/office/powerpoint/2010/main" val="208414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C21E809-70F8-9A47-B1AD-A8C213D67C0A}"/>
              </a:ext>
            </a:extLst>
          </p:cNvPr>
          <p:cNvSpPr>
            <a:spLocks noGrp="1"/>
          </p:cNvSpPr>
          <p:nvPr>
            <p:ph type="title"/>
          </p:nvPr>
        </p:nvSpPr>
        <p:spPr/>
        <p:txBody>
          <a:bodyPr/>
          <a:lstStyle/>
          <a:p>
            <a:r>
              <a:rPr lang="en-US" dirty="0">
                <a:cs typeface="Arial" pitchFamily="34" charset="0"/>
              </a:rPr>
              <a:t>Supporting Members of Another Service</a:t>
            </a:r>
            <a:endParaRPr lang="en-US" dirty="0"/>
          </a:p>
        </p:txBody>
      </p:sp>
      <p:sp>
        <p:nvSpPr>
          <p:cNvPr id="2" name="Content Placeholder 1">
            <a:extLst>
              <a:ext uri="{FF2B5EF4-FFF2-40B4-BE49-F238E27FC236}">
                <a16:creationId xmlns:a16="http://schemas.microsoft.com/office/drawing/2014/main" xmlns="" id="{242D716E-5739-654D-AE93-02F5B0AC93FB}"/>
              </a:ext>
            </a:extLst>
          </p:cNvPr>
          <p:cNvSpPr>
            <a:spLocks noGrp="1"/>
          </p:cNvSpPr>
          <p:nvPr>
            <p:ph idx="1"/>
          </p:nvPr>
        </p:nvSpPr>
        <p:spPr>
          <a:xfrm>
            <a:off x="273539" y="1860014"/>
            <a:ext cx="4171139" cy="4235986"/>
          </a:xfrm>
        </p:spPr>
        <p:txBody>
          <a:bodyPr/>
          <a:lstStyle/>
          <a:p>
            <a:pPr marL="0" indent="0">
              <a:buNone/>
              <a:defRPr/>
            </a:pPr>
            <a:r>
              <a:rPr lang="en-US" altLang="en-US" sz="2000" dirty="0">
                <a:cs typeface="Arial" panose="020B0604020202020204" pitchFamily="34" charset="0"/>
              </a:rPr>
              <a:t>Upon request, the Marine Corps will render honors for veterans from another branch of service provided the decedent:</a:t>
            </a:r>
          </a:p>
          <a:p>
            <a:pPr marL="697230" lvl="2" indent="-28575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Served under a Marine command (parent branch of service will be notified first)</a:t>
            </a:r>
          </a:p>
          <a:p>
            <a:pPr marL="697230" lvl="2" indent="-28575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Served in the Marine Corps prior to another branch (with supporting documents)</a:t>
            </a:r>
          </a:p>
          <a:p>
            <a:pPr marL="697230" lvl="2" indent="-28575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Was honorably discharged from both branches</a:t>
            </a:r>
          </a:p>
          <a:p>
            <a:endParaRPr lang="en-US" dirty="0"/>
          </a:p>
        </p:txBody>
      </p:sp>
      <p:pic>
        <p:nvPicPr>
          <p:cNvPr id="5" name="Picture 4" descr="Marine and Air Force Honor Guard together&#10;">
            <a:extLst>
              <a:ext uri="{FF2B5EF4-FFF2-40B4-BE49-F238E27FC236}">
                <a16:creationId xmlns:a16="http://schemas.microsoft.com/office/drawing/2014/main" xmlns="" id="{5466A2F7-E9D8-B14C-9E58-41529ABDADF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82064" y="1724928"/>
            <a:ext cx="4361936" cy="4700586"/>
          </a:xfrm>
          <a:prstGeom prst="rect">
            <a:avLst/>
          </a:prstGeom>
        </p:spPr>
      </p:pic>
    </p:spTree>
    <p:extLst>
      <p:ext uri="{BB962C8B-B14F-4D97-AF65-F5344CB8AC3E}">
        <p14:creationId xmlns:p14="http://schemas.microsoft.com/office/powerpoint/2010/main" val="202839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solidFill>
                  <a:srgbClr val="1F355E"/>
                </a:solidFill>
              </a:rPr>
              <a:t>Contact:</a:t>
            </a:r>
          </a:p>
        </p:txBody>
      </p:sp>
      <p:sp>
        <p:nvSpPr>
          <p:cNvPr id="9" name="Content Placeholder 8"/>
          <p:cNvSpPr>
            <a:spLocks noGrp="1"/>
          </p:cNvSpPr>
          <p:nvPr>
            <p:ph idx="11"/>
          </p:nvPr>
        </p:nvSpPr>
        <p:spPr>
          <a:xfrm>
            <a:off x="273539" y="1908139"/>
            <a:ext cx="8389198" cy="1866419"/>
          </a:xfrm>
        </p:spPr>
        <p:txBody>
          <a:bodyPr/>
          <a:lstStyle/>
          <a:p>
            <a:pPr marL="91440" indent="0" algn="ctr">
              <a:spcAft>
                <a:spcPts val="0"/>
              </a:spcAft>
              <a:buNone/>
            </a:pPr>
            <a:r>
              <a:rPr lang="en-US" dirty="0"/>
              <a:t>For additional information and resources related to the Military Funeral Honors Program, including Military Funeral Honors Program, frequently asked questions</a:t>
            </a:r>
            <a:r>
              <a:rPr lang="en-US" dirty="0" smtClean="0"/>
              <a:t>, </a:t>
            </a:r>
          </a:p>
          <a:p>
            <a:pPr marL="91440" indent="0" algn="ctr">
              <a:spcAft>
                <a:spcPts val="0"/>
              </a:spcAft>
              <a:buNone/>
            </a:pPr>
            <a:r>
              <a:rPr lang="en-US" dirty="0" smtClean="0"/>
              <a:t>visit </a:t>
            </a:r>
            <a:r>
              <a:rPr lang="en-US" dirty="0" smtClean="0">
                <a:hlinkClick r:id="rId3"/>
              </a:rPr>
              <a:t>MilitaryOneSource.mil</a:t>
            </a:r>
            <a:r>
              <a:rPr lang="en-US" dirty="0" smtClean="0"/>
              <a:t> </a:t>
            </a:r>
            <a:r>
              <a:rPr lang="en-US" dirty="0"/>
              <a:t>or call 800-342-9647.</a:t>
            </a:r>
            <a:r>
              <a:rPr lang="en-US" sz="2800" dirty="0"/>
              <a:t> </a:t>
            </a:r>
          </a:p>
          <a:p>
            <a:endParaRPr lang="en-US" dirty="0"/>
          </a:p>
        </p:txBody>
      </p:sp>
      <p:pic>
        <p:nvPicPr>
          <p:cNvPr id="13" name="Content Placeholder 12" descr="Military OneSource Logo"/>
          <p:cNvPicPr>
            <a:picLocks noGrp="1" noChangeAspect="1"/>
          </p:cNvPicPr>
          <p:nvPr>
            <p:ph idx="12"/>
          </p:nvPr>
        </p:nvPicPr>
        <p:blipFill>
          <a:blip r:embed="rId4">
            <a:extLst>
              <a:ext uri="{28A0092B-C50C-407E-A947-70E740481C1C}">
                <a14:useLocalDpi xmlns:a14="http://schemas.microsoft.com/office/drawing/2010/main"/>
              </a:ext>
            </a:extLst>
          </a:blip>
          <a:stretch>
            <a:fillRect/>
          </a:stretch>
        </p:blipFill>
        <p:spPr>
          <a:xfrm>
            <a:off x="2224025" y="4498592"/>
            <a:ext cx="5087728" cy="1224167"/>
          </a:xfrm>
        </p:spPr>
      </p:pic>
    </p:spTree>
    <p:extLst>
      <p:ext uri="{BB962C8B-B14F-4D97-AF65-F5344CB8AC3E}">
        <p14:creationId xmlns:p14="http://schemas.microsoft.com/office/powerpoint/2010/main" val="330089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OS_Relaunch_PPT template">
  <a:themeElements>
    <a:clrScheme name="Custom 5">
      <a:dk1>
        <a:sysClr val="windowText" lastClr="000000"/>
      </a:dk1>
      <a:lt1>
        <a:sysClr val="window" lastClr="FFFFFF"/>
      </a:lt1>
      <a:dk2>
        <a:srgbClr val="587589"/>
      </a:dk2>
      <a:lt2>
        <a:srgbClr val="FFFFFE"/>
      </a:lt2>
      <a:accent1>
        <a:srgbClr val="28496B"/>
      </a:accent1>
      <a:accent2>
        <a:srgbClr val="9C1420"/>
      </a:accent2>
      <a:accent3>
        <a:srgbClr val="6A7481"/>
      </a:accent3>
      <a:accent4>
        <a:srgbClr val="F4AA2C"/>
      </a:accent4>
      <a:accent5>
        <a:srgbClr val="3F1131"/>
      </a:accent5>
      <a:accent6>
        <a:srgbClr val="1C294E"/>
      </a:accent6>
      <a:hlink>
        <a:srgbClr val="183C5B"/>
      </a:hlink>
      <a:folHlink>
        <a:srgbClr val="2B8EC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lgn="l">
          <a:defRPr sz="2800" dirty="0" smtClean="0">
            <a:solidFill>
              <a:schemeClr val="bg1"/>
            </a:solidFill>
            <a:latin typeface="+mj-lt"/>
            <a:cs typeface="Calibri"/>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MOS_Relaunch_PPT template.potx</Template>
  <TotalTime>5086</TotalTime>
  <Words>398</Words>
  <Application>Microsoft Office PowerPoint</Application>
  <PresentationFormat>On-screen Show (4:3)</PresentationFormat>
  <Paragraphs>56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Schoolbook</vt:lpstr>
      <vt:lpstr>Franklin Gothic Book</vt:lpstr>
      <vt:lpstr>Lucida Grande</vt:lpstr>
      <vt:lpstr>MOS_Relaunch_PPT template</vt:lpstr>
      <vt:lpstr>Military Funeral Honors United States Marine Corps </vt:lpstr>
      <vt:lpstr>Mission</vt:lpstr>
      <vt:lpstr>Eligibility Criteria</vt:lpstr>
      <vt:lpstr>Denial of Military Funeral Honors</vt:lpstr>
      <vt:lpstr>Procedures for Requesting Honors</vt:lpstr>
      <vt:lpstr>Procedures for Requesting Honors Continued</vt:lpstr>
      <vt:lpstr>Funeral Honors Support — Minimum Requirements </vt:lpstr>
      <vt:lpstr>Supporting Members of Another Service</vt:lpstr>
      <vt:lpstr>Contact:</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Funeral Honors - US Navy Burial at Sea</dc:title>
  <dc:subject>Military Funeral Honors - US Navy Burial at Sea</dc:subject>
  <dc:creator>Military OneSource</dc:creator>
  <cp:keywords>Military OneSource, Military Honors, Navy-Burial at Sea</cp:keywords>
  <dc:description/>
  <cp:lastModifiedBy>David Markov</cp:lastModifiedBy>
  <cp:revision>407</cp:revision>
  <dcterms:created xsi:type="dcterms:W3CDTF">2012-06-19T17:02:24Z</dcterms:created>
  <dcterms:modified xsi:type="dcterms:W3CDTF">2021-09-23T15:36:40Z</dcterms:modified>
  <cp:category>CMSMFH-NFDA-Navy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