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332"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7954D6-7220-44D4-B717-543D466CD3AD}"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6782A-1167-4501-B837-7D39CDDD00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7954D6-7220-44D4-B717-543D466CD3AD}"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6782A-1167-4501-B837-7D39CDDD00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7954D6-7220-44D4-B717-543D466CD3AD}"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6782A-1167-4501-B837-7D39CDDD00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7954D6-7220-44D4-B717-543D466CD3AD}"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6782A-1167-4501-B837-7D39CDDD00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7954D6-7220-44D4-B717-543D466CD3AD}"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36782A-1167-4501-B837-7D39CDDD00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7954D6-7220-44D4-B717-543D466CD3AD}"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6782A-1167-4501-B837-7D39CDDD00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7954D6-7220-44D4-B717-543D466CD3AD}" type="datetimeFigureOut">
              <a:rPr lang="en-US" smtClean="0"/>
              <a:pPr/>
              <a:t>2/10/2012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36782A-1167-4501-B837-7D39CDDD00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7954D6-7220-44D4-B717-543D466CD3AD}" type="datetimeFigureOut">
              <a:rPr lang="en-US" smtClean="0"/>
              <a:pPr/>
              <a:t>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36782A-1167-4501-B837-7D39CDDD00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954D6-7220-44D4-B717-543D466CD3AD}" type="datetimeFigureOut">
              <a:rPr lang="en-US" smtClean="0"/>
              <a:pPr/>
              <a:t>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36782A-1167-4501-B837-7D39CDDD00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954D6-7220-44D4-B717-543D466CD3AD}"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6782A-1167-4501-B837-7D39CDDD00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954D6-7220-44D4-B717-543D466CD3AD}"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36782A-1167-4501-B837-7D39CDDD00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954D6-7220-44D4-B717-543D466CD3AD}" type="datetimeFigureOut">
              <a:rPr lang="en-US" smtClean="0"/>
              <a:pPr/>
              <a:t>2/10/2012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36782A-1167-4501-B837-7D39CDDD00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Baskerville Old Face" pitchFamily="18" charset="0"/>
              </a:rPr>
              <a:t>Is your family member already enrolled in the Exceptional Family </a:t>
            </a:r>
            <a:r>
              <a:rPr lang="en-US" sz="3600" dirty="0">
                <a:latin typeface="Baskerville Old Face" pitchFamily="18" charset="0"/>
              </a:rPr>
              <a:t>M</a:t>
            </a:r>
            <a:r>
              <a:rPr lang="en-US" sz="3600" dirty="0" smtClean="0">
                <a:latin typeface="Baskerville Old Face" pitchFamily="18" charset="0"/>
              </a:rPr>
              <a:t>ember Program?</a:t>
            </a:r>
            <a:endParaRPr lang="en-US" sz="3600" dirty="0">
              <a:latin typeface="Baskerville Old Face" pitchFamily="18" charset="0"/>
            </a:endParaRPr>
          </a:p>
        </p:txBody>
      </p:sp>
      <p:sp>
        <p:nvSpPr>
          <p:cNvPr id="3" name="Content Placeholder 2"/>
          <p:cNvSpPr>
            <a:spLocks noGrp="1"/>
          </p:cNvSpPr>
          <p:nvPr>
            <p:ph idx="1"/>
          </p:nvPr>
        </p:nvSpPr>
        <p:spPr/>
        <p:txBody>
          <a:bodyPr>
            <a:normAutofit fontScale="92500" lnSpcReduction="20000"/>
          </a:bodyPr>
          <a:lstStyle/>
          <a:p>
            <a:r>
              <a:rPr lang="en-US" sz="1800" dirty="0" smtClean="0"/>
              <a:t>EFMP EXPIRES EVERY 3 YEARS!!!  If your family members EFMP is expired or needs to be updated (required every 3 years) or when there is significant medical/educational changes. </a:t>
            </a:r>
          </a:p>
          <a:p>
            <a:endParaRPr lang="en-US" sz="1800" b="1" dirty="0" smtClean="0">
              <a:solidFill>
                <a:srgbClr val="FF0000"/>
              </a:solidFill>
            </a:endParaRPr>
          </a:p>
          <a:p>
            <a:r>
              <a:rPr lang="en-US" sz="1800" b="1" dirty="0" smtClean="0">
                <a:solidFill>
                  <a:srgbClr val="FF0000"/>
                </a:solidFill>
              </a:rPr>
              <a:t>All family members enrolled in EFMP need to ensure their EFMP is up to date prior to “ANY” PCS.  E</a:t>
            </a:r>
            <a:r>
              <a:rPr lang="en-US" sz="1800" b="1" u="sng" dirty="0" smtClean="0">
                <a:solidFill>
                  <a:srgbClr val="FF0000"/>
                </a:solidFill>
              </a:rPr>
              <a:t>xpired EFMP status of family members will hold orders for PCS and delay promotion &amp; re-enlistment</a:t>
            </a:r>
            <a:r>
              <a:rPr lang="en-US" sz="1800" b="1" dirty="0" smtClean="0">
                <a:solidFill>
                  <a:srgbClr val="FF0000"/>
                </a:solidFill>
              </a:rPr>
              <a:t>!  </a:t>
            </a:r>
            <a:endParaRPr lang="en-US" sz="1800" i="1" dirty="0" smtClean="0">
              <a:solidFill>
                <a:srgbClr val="FF0000"/>
              </a:solidFill>
            </a:endParaRPr>
          </a:p>
          <a:p>
            <a:endParaRPr lang="en-US" sz="1800" dirty="0" smtClean="0">
              <a:solidFill>
                <a:srgbClr val="FF0000"/>
              </a:solidFill>
            </a:endParaRPr>
          </a:p>
          <a:p>
            <a:r>
              <a:rPr lang="en-US" sz="1800" dirty="0" smtClean="0">
                <a:solidFill>
                  <a:srgbClr val="FF0000"/>
                </a:solidFill>
              </a:rPr>
              <a:t>All Soldiers can check their family members EFMP status on their AKO and their ERB (for enlisted Soldiers).  Command can now follow expired EFMP status by checking MEDPROS.</a:t>
            </a:r>
          </a:p>
          <a:p>
            <a:endParaRPr lang="en-US" sz="1800" dirty="0" smtClean="0"/>
          </a:p>
          <a:p>
            <a:r>
              <a:rPr lang="en-US" sz="1800" dirty="0" smtClean="0"/>
              <a:t>To update family members EFMP , please call Bassett Army Community Hospital appointment line at 361-4000 to schedule an “EFMP appointment “with the family members Primary Care Provider ( this is a 40 minute appointment).</a:t>
            </a:r>
          </a:p>
          <a:p>
            <a:endParaRPr lang="en-US" sz="1800" i="1" dirty="0" smtClean="0">
              <a:solidFill>
                <a:srgbClr val="FF0000"/>
              </a:solidFill>
            </a:endParaRPr>
          </a:p>
          <a:p>
            <a:endParaRPr lang="en-US" sz="1800" i="1" dirty="0" smtClean="0">
              <a:solidFill>
                <a:srgbClr val="FF0000"/>
              </a:solidFill>
            </a:endParaRPr>
          </a:p>
          <a:p>
            <a:r>
              <a:rPr lang="en-US" sz="1800" i="1" dirty="0" smtClean="0">
                <a:solidFill>
                  <a:srgbClr val="FF0000"/>
                </a:solidFill>
              </a:rPr>
              <a:t>All family members are enrolled in EFMP under their sponsors SSN. </a:t>
            </a:r>
            <a:endParaRPr lang="en-US" sz="1800" dirty="0">
              <a:solidFill>
                <a:srgbClr val="FF0000"/>
              </a:solidFill>
            </a:endParaRPr>
          </a:p>
        </p:txBody>
      </p:sp>
      <p:pic>
        <p:nvPicPr>
          <p:cNvPr id="4" name="Picture 3" descr="EFMP_logo Dec 2009 LG.GIF"/>
          <p:cNvPicPr>
            <a:picLocks noChangeAspect="1"/>
          </p:cNvPicPr>
          <p:nvPr/>
        </p:nvPicPr>
        <p:blipFill>
          <a:blip r:embed="rId2" cstate="print"/>
          <a:stretch>
            <a:fillRect/>
          </a:stretch>
        </p:blipFill>
        <p:spPr>
          <a:xfrm>
            <a:off x="7162800" y="5105400"/>
            <a:ext cx="1790700" cy="16097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Goudy Old Style" pitchFamily="18" charset="0"/>
              </a:rPr>
              <a:t>OCONUS Screening:  </a:t>
            </a:r>
            <a:br>
              <a:rPr lang="en-US" sz="3600" b="1" dirty="0" smtClean="0">
                <a:latin typeface="Goudy Old Style" pitchFamily="18" charset="0"/>
              </a:rPr>
            </a:br>
            <a:r>
              <a:rPr lang="en-US" sz="3600" b="1" dirty="0" smtClean="0">
                <a:latin typeface="Goudy Old Style" pitchFamily="18" charset="0"/>
              </a:rPr>
              <a:t>Staying in </a:t>
            </a:r>
            <a:r>
              <a:rPr lang="en-US" sz="3600" b="1" dirty="0" smtClean="0">
                <a:solidFill>
                  <a:srgbClr val="00B0F0"/>
                </a:solidFill>
                <a:latin typeface="Goudy Old Style" pitchFamily="18" charset="0"/>
              </a:rPr>
              <a:t>Alaska</a:t>
            </a:r>
            <a:r>
              <a:rPr lang="en-US" sz="3600" b="1" dirty="0" smtClean="0">
                <a:latin typeface="Goudy Old Style" pitchFamily="18" charset="0"/>
              </a:rPr>
              <a:t>? Going to </a:t>
            </a:r>
            <a:r>
              <a:rPr lang="en-US" sz="3600" b="1" dirty="0" smtClean="0">
                <a:solidFill>
                  <a:srgbClr val="FF0000"/>
                </a:solidFill>
                <a:latin typeface="Goudy Old Style" pitchFamily="18" charset="0"/>
              </a:rPr>
              <a:t>Hawaii</a:t>
            </a:r>
            <a:r>
              <a:rPr lang="en-US" sz="3600" b="1" dirty="0" smtClean="0">
                <a:latin typeface="Goudy Old Style" pitchFamily="18" charset="0"/>
              </a:rPr>
              <a:t>, </a:t>
            </a:r>
            <a:r>
              <a:rPr lang="en-US" sz="3600" b="1" dirty="0" smtClean="0">
                <a:solidFill>
                  <a:srgbClr val="00B050"/>
                </a:solidFill>
                <a:latin typeface="Goudy Old Style" pitchFamily="18" charset="0"/>
              </a:rPr>
              <a:t>Germany</a:t>
            </a:r>
            <a:r>
              <a:rPr lang="en-US" sz="3600" b="1" dirty="0" smtClean="0">
                <a:latin typeface="Goudy Old Style" pitchFamily="18" charset="0"/>
              </a:rPr>
              <a:t>, or to another </a:t>
            </a:r>
            <a:r>
              <a:rPr lang="en-US" sz="3600" b="1" dirty="0" smtClean="0">
                <a:solidFill>
                  <a:srgbClr val="7030A0"/>
                </a:solidFill>
                <a:latin typeface="Goudy Old Style" pitchFamily="18" charset="0"/>
              </a:rPr>
              <a:t>Overseas</a:t>
            </a:r>
            <a:r>
              <a:rPr lang="en-US" sz="3600" b="1" dirty="0" smtClean="0">
                <a:latin typeface="Goudy Old Style" pitchFamily="18" charset="0"/>
              </a:rPr>
              <a:t> PCS?</a:t>
            </a:r>
            <a:endParaRPr lang="en-US" sz="3600" b="1" dirty="0">
              <a:latin typeface="Goudy Old Style" pitchFamily="18" charset="0"/>
            </a:endParaRPr>
          </a:p>
        </p:txBody>
      </p:sp>
      <p:sp>
        <p:nvSpPr>
          <p:cNvPr id="3" name="Content Placeholder 2"/>
          <p:cNvSpPr>
            <a:spLocks noGrp="1"/>
          </p:cNvSpPr>
          <p:nvPr>
            <p:ph idx="1"/>
          </p:nvPr>
        </p:nvSpPr>
        <p:spPr/>
        <p:txBody>
          <a:bodyPr>
            <a:normAutofit fontScale="92500" lnSpcReduction="20000"/>
          </a:bodyPr>
          <a:lstStyle/>
          <a:p>
            <a:r>
              <a:rPr lang="en-US" sz="2800" dirty="0" smtClean="0"/>
              <a:t>Every Soldier doing a COT,IPCOT, etc., must ensure an OCONUS EFMP screen is done on every family member in order for them to be on your orders to your Overseas PCS duty location.  This includes (if you want to stay at FT Wainwright) PCS’ing to JBER (FT Richardson).  </a:t>
            </a:r>
          </a:p>
          <a:p>
            <a:r>
              <a:rPr lang="en-US" sz="2800" dirty="0" smtClean="0"/>
              <a:t>If family members medical needs </a:t>
            </a:r>
            <a:r>
              <a:rPr lang="en-US" sz="2800" u="sng" dirty="0" smtClean="0"/>
              <a:t>can not be met in Alaska</a:t>
            </a:r>
            <a:r>
              <a:rPr lang="en-US" sz="2800" dirty="0" smtClean="0"/>
              <a:t>, or exceed MEDDAC-AK medical </a:t>
            </a:r>
            <a:r>
              <a:rPr lang="en-US" sz="2800" smtClean="0"/>
              <a:t>TDY allowance, </a:t>
            </a:r>
            <a:r>
              <a:rPr lang="en-US" sz="2800" dirty="0" smtClean="0"/>
              <a:t>the IPCOT may not be approved (medical services change frequently in AK).  </a:t>
            </a:r>
          </a:p>
          <a:p>
            <a:r>
              <a:rPr lang="en-US" sz="2800" dirty="0" smtClean="0"/>
              <a:t>OCONUS EFMP screening packets can be obtained from your unit S1 or at the EFMP Office at Bassett Army Community Hospital.    </a:t>
            </a:r>
            <a:endParaRPr lang="en-US" sz="2800" dirty="0"/>
          </a:p>
        </p:txBody>
      </p:sp>
      <p:pic>
        <p:nvPicPr>
          <p:cNvPr id="4" name="Picture 3" descr="EFMP_logo Dec 2009 LG.GIF"/>
          <p:cNvPicPr>
            <a:picLocks noChangeAspect="1"/>
          </p:cNvPicPr>
          <p:nvPr/>
        </p:nvPicPr>
        <p:blipFill>
          <a:blip r:embed="rId2" cstate="print"/>
          <a:stretch>
            <a:fillRect/>
          </a:stretch>
        </p:blipFill>
        <p:spPr>
          <a:xfrm>
            <a:off x="7315200" y="5562600"/>
            <a:ext cx="1221004" cy="109760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askerville Old Face" pitchFamily="18" charset="0"/>
              </a:rPr>
              <a:t>Bassett Army Community Hospital EFMP Office:</a:t>
            </a:r>
            <a:endParaRPr lang="en-US" dirty="0">
              <a:latin typeface="Baskerville Old Face" pitchFamily="18" charset="0"/>
            </a:endParaRPr>
          </a:p>
        </p:txBody>
      </p:sp>
      <p:sp>
        <p:nvSpPr>
          <p:cNvPr id="3" name="Content Placeholder 2"/>
          <p:cNvSpPr>
            <a:spLocks noGrp="1"/>
          </p:cNvSpPr>
          <p:nvPr>
            <p:ph idx="1"/>
          </p:nvPr>
        </p:nvSpPr>
        <p:spPr/>
        <p:txBody>
          <a:bodyPr>
            <a:normAutofit lnSpcReduction="10000"/>
          </a:bodyPr>
          <a:lstStyle/>
          <a:p>
            <a:pPr algn="ctr">
              <a:buNone/>
            </a:pPr>
            <a:r>
              <a:rPr lang="en-US" sz="1700" b="1" dirty="0" smtClean="0">
                <a:latin typeface="Baskerville Old Face" pitchFamily="18" charset="0"/>
              </a:rPr>
              <a:t>Medical EFMP </a:t>
            </a:r>
          </a:p>
          <a:p>
            <a:r>
              <a:rPr lang="en-US" sz="1700" dirty="0" smtClean="0">
                <a:latin typeface="Baskerville Old Face" pitchFamily="18" charset="0"/>
              </a:rPr>
              <a:t>EFMP </a:t>
            </a:r>
            <a:r>
              <a:rPr lang="en-US" sz="1700" dirty="0" smtClean="0">
                <a:latin typeface="Baskerville Old Face" pitchFamily="18" charset="0"/>
              </a:rPr>
              <a:t>Medical Support Assistant: </a:t>
            </a:r>
            <a:r>
              <a:rPr lang="en-US" sz="1700" dirty="0" smtClean="0">
                <a:latin typeface="Baskerville Old Face" pitchFamily="18" charset="0"/>
              </a:rPr>
              <a:t>907-361-5959/5825</a:t>
            </a:r>
            <a:endParaRPr lang="en-US" sz="1700" dirty="0" smtClean="0">
              <a:latin typeface="Baskerville Old Face" pitchFamily="18" charset="0"/>
            </a:endParaRPr>
          </a:p>
          <a:p>
            <a:pPr algn="ctr">
              <a:buNone/>
            </a:pPr>
            <a:endParaRPr lang="en-US" sz="1700" b="1" dirty="0" smtClean="0">
              <a:latin typeface="Baskerville Old Face" pitchFamily="18" charset="0"/>
            </a:endParaRPr>
          </a:p>
          <a:p>
            <a:pPr algn="ctr">
              <a:buNone/>
            </a:pPr>
            <a:r>
              <a:rPr lang="en-US" sz="1700" b="1" dirty="0" smtClean="0">
                <a:latin typeface="Baskerville Old Face" pitchFamily="18" charset="0"/>
              </a:rPr>
              <a:t>ACS EFMP</a:t>
            </a:r>
          </a:p>
          <a:p>
            <a:r>
              <a:rPr lang="en-US" sz="1800" dirty="0" smtClean="0">
                <a:latin typeface="Baskerville Old Face" pitchFamily="18" charset="0"/>
              </a:rPr>
              <a:t>EFMP </a:t>
            </a:r>
            <a:r>
              <a:rPr lang="en-US" sz="1800" dirty="0" smtClean="0">
                <a:latin typeface="Baskerville Old Face" pitchFamily="18" charset="0"/>
              </a:rPr>
              <a:t>Coordinator Building 3401 (Welcome Center ACS Rm#61)  </a:t>
            </a:r>
            <a:r>
              <a:rPr lang="en-US" sz="1800" dirty="0">
                <a:latin typeface="Baskerville Old Face" pitchFamily="18" charset="0"/>
              </a:rPr>
              <a:t> </a:t>
            </a:r>
            <a:r>
              <a:rPr lang="en-US" sz="1800" dirty="0" smtClean="0">
                <a:latin typeface="Baskerville Old Face" pitchFamily="18" charset="0"/>
              </a:rPr>
              <a:t>         </a:t>
            </a:r>
            <a:r>
              <a:rPr lang="en-US" sz="1800" dirty="0" smtClean="0">
                <a:latin typeface="Baskerville Old Face" pitchFamily="18" charset="0"/>
              </a:rPr>
              <a:t>Telephone</a:t>
            </a:r>
            <a:r>
              <a:rPr lang="en-US" sz="1800" dirty="0" smtClean="0">
                <a:latin typeface="Baskerville Old Face" pitchFamily="18" charset="0"/>
              </a:rPr>
              <a:t>: 353-4243</a:t>
            </a:r>
          </a:p>
          <a:p>
            <a:r>
              <a:rPr lang="en-US" sz="1800" dirty="0" smtClean="0">
                <a:latin typeface="Baskerville Old Face" pitchFamily="18" charset="0"/>
              </a:rPr>
              <a:t>EFMP </a:t>
            </a:r>
            <a:r>
              <a:rPr lang="en-US" sz="1800" dirty="0" smtClean="0">
                <a:latin typeface="Baskerville Old Face" pitchFamily="18" charset="0"/>
              </a:rPr>
              <a:t>Systems Navigator Building 3401 (Welcome Center ACS </a:t>
            </a:r>
            <a:r>
              <a:rPr lang="en-US" sz="1800" dirty="0" err="1" smtClean="0">
                <a:latin typeface="Baskerville Old Face" pitchFamily="18" charset="0"/>
              </a:rPr>
              <a:t>Rm</a:t>
            </a:r>
            <a:r>
              <a:rPr lang="en-US" sz="1800" dirty="0" smtClean="0">
                <a:latin typeface="Baskerville Old Face" pitchFamily="18" charset="0"/>
              </a:rPr>
              <a:t># 60) Telephone: 353-4460</a:t>
            </a:r>
          </a:p>
          <a:p>
            <a:pPr>
              <a:buNone/>
            </a:pPr>
            <a:r>
              <a:rPr lang="en-US" dirty="0" smtClean="0">
                <a:latin typeface="Baskerville Old Face" pitchFamily="18" charset="0"/>
              </a:rPr>
              <a:t>-------------------------------------------------------------------------------</a:t>
            </a:r>
          </a:p>
          <a:p>
            <a:pPr algn="ctr">
              <a:buNone/>
            </a:pPr>
            <a:r>
              <a:rPr lang="en-US" sz="2100" b="1" dirty="0" smtClean="0">
                <a:latin typeface="Baskerville Old Face" pitchFamily="18" charset="0"/>
              </a:rPr>
              <a:t>Bassett Army Community Hospital EFMP Office Hours</a:t>
            </a:r>
            <a:r>
              <a:rPr lang="en-US" sz="2100" dirty="0" smtClean="0">
                <a:latin typeface="Baskerville Old Face" pitchFamily="18" charset="0"/>
              </a:rPr>
              <a:t>: </a:t>
            </a:r>
          </a:p>
          <a:p>
            <a:pPr algn="ctr">
              <a:buNone/>
            </a:pPr>
            <a:r>
              <a:rPr lang="en-US" sz="2100" dirty="0" smtClean="0">
                <a:latin typeface="Baskerville Old Face" pitchFamily="18" charset="0"/>
              </a:rPr>
              <a:t>Monday-Friday 0800-1630</a:t>
            </a:r>
          </a:p>
          <a:p>
            <a:pPr algn="ctr">
              <a:buNone/>
            </a:pPr>
            <a:r>
              <a:rPr lang="en-US" sz="2100" dirty="0" smtClean="0">
                <a:latin typeface="Baskerville Old Face" pitchFamily="18" charset="0"/>
              </a:rPr>
              <a:t>Command Sponsorship/OCONUS screening Hours: </a:t>
            </a:r>
          </a:p>
          <a:p>
            <a:pPr algn="ctr">
              <a:buNone/>
            </a:pPr>
            <a:r>
              <a:rPr lang="en-US" sz="2100" dirty="0" smtClean="0">
                <a:latin typeface="Baskerville Old Face" pitchFamily="18" charset="0"/>
              </a:rPr>
              <a:t>Mon., Tues., Wed., Fri.-0800-1100</a:t>
            </a:r>
            <a:endParaRPr lang="en-US" sz="2100" dirty="0">
              <a:latin typeface="Baskerville Old Face" pitchFamily="18" charset="0"/>
            </a:endParaRPr>
          </a:p>
        </p:txBody>
      </p:sp>
      <p:pic>
        <p:nvPicPr>
          <p:cNvPr id="4" name="Picture 3" descr="EFMP_logo Dec 2009 LG.GIF"/>
          <p:cNvPicPr>
            <a:picLocks noChangeAspect="1"/>
          </p:cNvPicPr>
          <p:nvPr/>
        </p:nvPicPr>
        <p:blipFill>
          <a:blip r:embed="rId2" cstate="print"/>
          <a:stretch>
            <a:fillRect/>
          </a:stretch>
        </p:blipFill>
        <p:spPr>
          <a:xfrm>
            <a:off x="7010400" y="1828800"/>
            <a:ext cx="1143000" cy="102748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349</Words>
  <Application>Microsoft Office PowerPoint</Application>
  <PresentationFormat>On-screen Show (4:3)</PresentationFormat>
  <Paragraphs>27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Is your family member already enrolled in the Exceptional Family Member Program?</vt:lpstr>
      <vt:lpstr>OCONUS Screening:   Staying in Alaska? Going to Hawaii, Germany, or to another Overseas PCS?</vt:lpstr>
      <vt:lpstr>Bassett Army Community Hospital EFMP Office:</vt:lpstr>
    </vt:vector>
  </TitlesOfParts>
  <Company>MEDCOM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EFMP Enrollments:</dc:title>
  <dc:creator>patricia.mcmurray</dc:creator>
  <cp:lastModifiedBy>Lisa Collier</cp:lastModifiedBy>
  <cp:revision>12</cp:revision>
  <dcterms:created xsi:type="dcterms:W3CDTF">2011-12-30T22:43:00Z</dcterms:created>
  <dcterms:modified xsi:type="dcterms:W3CDTF">2012-02-10T14:49:50Z</dcterms:modified>
</cp:coreProperties>
</file>