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318" r:id="rId2"/>
    <p:sldId id="312" r:id="rId3"/>
    <p:sldId id="321" r:id="rId4"/>
    <p:sldId id="322" r:id="rId5"/>
    <p:sldId id="304" r:id="rId6"/>
    <p:sldId id="313" r:id="rId7"/>
    <p:sldId id="31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AFE5A-08BA-2C54-CED3-E8DAB03B6ACE}" name="Francine Puckly" initials="FP" userId="S::fpuckly@thebowengroup.com::5184f047-58ce-4745-9edf-3079687c914b" providerId="AD"/>
  <p188:author id="{4B62B183-3AA6-60FB-F040-EA69A9911463}" name="Julie Dymon" initials="JD" userId="211207475d101102" providerId="Windows Live"/>
  <p188:author id="{582E248D-B3E2-97DD-EC25-3C42A5EA9552}" name="Paul Bone" initials="PB" userId="S::pbone@thebowengroup.com::6663c4f8-7008-4069-849e-db549de851cf" providerId="AD"/>
  <p188:author id="{A54323D5-7E38-2F1F-04B7-41CC89772E6C}" name="Karin K.J. Siomporas" initials="KS" userId="S::ksiomporas@crosbymarketing.com::dafb7f25-5f33-4ca9-9e92-7e27b967b69d" providerId="AD"/>
  <p188:author id="{36BC16EB-0B6B-9452-4AC8-372F9DA2BA09}" name="Anderson, Roseline G CIV OSD OUSD P-R (USA)" initials="ARGCOOPR(" userId="S::roseline.g.anderson.civ@mail.mil::43e5394b-ef68-4e5a-b529-eadb45dee67c" providerId="AD"/>
  <p188:author id="{302112FE-82E9-6965-4647-6D1C23440301}" name="Molly McFadden" initials="MM" userId="0ae74e64f0de616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28A"/>
    <a:srgbClr val="2F5597"/>
    <a:srgbClr val="C00000"/>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19" autoAdjust="0"/>
    <p:restoredTop sz="86395" autoAdjust="0"/>
  </p:normalViewPr>
  <p:slideViewPr>
    <p:cSldViewPr snapToGrid="0" snapToObjects="1">
      <p:cViewPr varScale="1">
        <p:scale>
          <a:sx n="77" d="100"/>
          <a:sy n="77" d="100"/>
        </p:scale>
        <p:origin x="1061"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BC719-97CA-4BA8-9A0B-D1F29CD1EE13}" type="datetimeFigureOut">
              <a:rPr lang="en-US" smtClean="0"/>
              <a:t>4/10/2024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8EBC1-F807-48F3-A7C0-E5D0BC541930}" type="slidenum">
              <a:rPr lang="en-US" smtClean="0"/>
              <a:t>‹#›</a:t>
            </a:fld>
            <a:endParaRPr lang="en-US"/>
          </a:p>
        </p:txBody>
      </p:sp>
    </p:spTree>
    <p:extLst>
      <p:ext uri="{BB962C8B-B14F-4D97-AF65-F5344CB8AC3E}">
        <p14:creationId xmlns:p14="http://schemas.microsoft.com/office/powerpoint/2010/main" val="220508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40244-558F-4F63-8D4A-9183F92A8845}" type="slidenum">
              <a:rPr lang="en-US" smtClean="0"/>
              <a:t>1</a:t>
            </a:fld>
            <a:endParaRPr lang="en-US" dirty="0"/>
          </a:p>
        </p:txBody>
      </p:sp>
    </p:spTree>
    <p:extLst>
      <p:ext uri="{BB962C8B-B14F-4D97-AF65-F5344CB8AC3E}">
        <p14:creationId xmlns:p14="http://schemas.microsoft.com/office/powerpoint/2010/main" val="144182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40244-558F-4F63-8D4A-9183F92A8845}" type="slidenum">
              <a:rPr lang="en-US" smtClean="0"/>
              <a:t>2</a:t>
            </a:fld>
            <a:endParaRPr lang="en-US" dirty="0"/>
          </a:p>
        </p:txBody>
      </p:sp>
    </p:spTree>
    <p:extLst>
      <p:ext uri="{BB962C8B-B14F-4D97-AF65-F5344CB8AC3E}">
        <p14:creationId xmlns:p14="http://schemas.microsoft.com/office/powerpoint/2010/main" val="74591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E8EBC1-F807-48F3-A7C0-E5D0BC541930}" type="slidenum">
              <a:rPr lang="en-US" smtClean="0"/>
              <a:t>3</a:t>
            </a:fld>
            <a:endParaRPr lang="en-US"/>
          </a:p>
        </p:txBody>
      </p:sp>
    </p:spTree>
    <p:extLst>
      <p:ext uri="{BB962C8B-B14F-4D97-AF65-F5344CB8AC3E}">
        <p14:creationId xmlns:p14="http://schemas.microsoft.com/office/powerpoint/2010/main" val="229960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E8EBC1-F807-48F3-A7C0-E5D0BC541930}" type="slidenum">
              <a:rPr lang="en-US" smtClean="0"/>
              <a:t>4</a:t>
            </a:fld>
            <a:endParaRPr lang="en-US"/>
          </a:p>
        </p:txBody>
      </p:sp>
    </p:spTree>
    <p:extLst>
      <p:ext uri="{BB962C8B-B14F-4D97-AF65-F5344CB8AC3E}">
        <p14:creationId xmlns:p14="http://schemas.microsoft.com/office/powerpoint/2010/main" val="298083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40244-558F-4F63-8D4A-9183F92A8845}" type="slidenum">
              <a:rPr lang="en-US" smtClean="0"/>
              <a:t>5</a:t>
            </a:fld>
            <a:endParaRPr lang="en-US" dirty="0"/>
          </a:p>
        </p:txBody>
      </p:sp>
    </p:spTree>
    <p:extLst>
      <p:ext uri="{BB962C8B-B14F-4D97-AF65-F5344CB8AC3E}">
        <p14:creationId xmlns:p14="http://schemas.microsoft.com/office/powerpoint/2010/main" val="4236643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40244-558F-4F63-8D4A-9183F92A8845}" type="slidenum">
              <a:rPr lang="en-US" smtClean="0"/>
              <a:t>6</a:t>
            </a:fld>
            <a:endParaRPr lang="en-US" dirty="0"/>
          </a:p>
        </p:txBody>
      </p:sp>
    </p:spTree>
    <p:extLst>
      <p:ext uri="{BB962C8B-B14F-4D97-AF65-F5344CB8AC3E}">
        <p14:creationId xmlns:p14="http://schemas.microsoft.com/office/powerpoint/2010/main" val="336670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A40244-558F-4F63-8D4A-9183F92A8845}" type="slidenum">
              <a:rPr lang="en-US" smtClean="0"/>
              <a:t>7</a:t>
            </a:fld>
            <a:endParaRPr lang="en-US" dirty="0"/>
          </a:p>
        </p:txBody>
      </p:sp>
    </p:spTree>
    <p:extLst>
      <p:ext uri="{BB962C8B-B14F-4D97-AF65-F5344CB8AC3E}">
        <p14:creationId xmlns:p14="http://schemas.microsoft.com/office/powerpoint/2010/main" val="2021508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Authoring text">
            <a:extLst>
              <a:ext uri="{FF2B5EF4-FFF2-40B4-BE49-F238E27FC236}">
                <a16:creationId xmlns:a16="http://schemas.microsoft.com/office/drawing/2014/main" xmlns="" id="{7E085368-20DE-A62C-6D6F-8CE538E24582}"/>
              </a:ext>
            </a:extLst>
          </p:cNvPr>
          <p:cNvSpPr txBox="1">
            <a:spLocks/>
          </p:cNvSpPr>
          <p:nvPr userDrawn="1"/>
        </p:nvSpPr>
        <p:spPr>
          <a:xfrm>
            <a:off x="1276876" y="299961"/>
            <a:ext cx="5353879" cy="6670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b="0" spc="0" dirty="0">
                <a:solidFill>
                  <a:schemeClr val="bg1"/>
                </a:solidFill>
                <a:latin typeface="Myriad Pro Light" panose="020B0503030403020204" pitchFamily="34" charset="0"/>
              </a:rPr>
              <a:t>Office of the Deputy Assistant Secretary of Defense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000" b="1" spc="0" dirty="0">
                <a:solidFill>
                  <a:schemeClr val="bg1"/>
                </a:solidFill>
                <a:latin typeface="Myriad Pro Light" panose="020B0503030403020204" pitchFamily="34" charset="0"/>
              </a:rPr>
              <a:t>Military Community and Family Policy</a:t>
            </a:r>
          </a:p>
        </p:txBody>
      </p:sp>
      <p:sp>
        <p:nvSpPr>
          <p:cNvPr id="2" name="Title"/>
          <p:cNvSpPr>
            <a:spLocks noGrp="1"/>
          </p:cNvSpPr>
          <p:nvPr>
            <p:ph type="ctrTitle"/>
          </p:nvPr>
        </p:nvSpPr>
        <p:spPr>
          <a:xfrm>
            <a:off x="685800" y="1788056"/>
            <a:ext cx="7772400" cy="2119470"/>
          </a:xfrm>
        </p:spPr>
        <p:txBody>
          <a:bodyPr anchor="b"/>
          <a:lstStyle>
            <a:lvl1pPr algn="ctr">
              <a:defRPr sz="4500" baseline="0">
                <a:solidFill>
                  <a:srgbClr val="1D428A"/>
                </a:solidFill>
                <a:latin typeface="Myriad Pro" panose="020B0503030403020204" pitchFamily="34" charset="0"/>
              </a:defRPr>
            </a:lvl1pPr>
          </a:lstStyle>
          <a:p>
            <a:endParaRPr lang="en-US" dirty="0"/>
          </a:p>
        </p:txBody>
      </p:sp>
      <p:sp>
        <p:nvSpPr>
          <p:cNvPr id="3" name="Subtitle"/>
          <p:cNvSpPr>
            <a:spLocks noGrp="1"/>
          </p:cNvSpPr>
          <p:nvPr>
            <p:ph type="subTitle" idx="1"/>
          </p:nvPr>
        </p:nvSpPr>
        <p:spPr>
          <a:xfrm>
            <a:off x="1143000" y="3999603"/>
            <a:ext cx="6858000" cy="634577"/>
          </a:xfrm>
        </p:spPr>
        <p:txBody>
          <a:bodyPr/>
          <a:lstStyle>
            <a:lvl1pPr marL="0" indent="0" algn="ctr">
              <a:buNone/>
              <a:defRPr sz="1800" baseline="0">
                <a:solidFill>
                  <a:srgbClr val="1D428A"/>
                </a:solidFill>
                <a:latin typeface="Myriad Pro Light" panose="020B0503030403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US" dirty="0"/>
          </a:p>
        </p:txBody>
      </p:sp>
      <p:sp>
        <p:nvSpPr>
          <p:cNvPr id="4" name="Red color block">
            <a:extLst>
              <a:ext uri="{FF2B5EF4-FFF2-40B4-BE49-F238E27FC236}">
                <a16:creationId xmlns:a16="http://schemas.microsoft.com/office/drawing/2014/main" xmlns="" id="{B9965411-1141-6A2D-7F1D-DE02B0844600}"/>
              </a:ext>
              <a:ext uri="{C183D7F6-B498-43B3-948B-1728B52AA6E4}">
                <adec:decorative xmlns:adec="http://schemas.microsoft.com/office/drawing/2017/decorative" xmlns="" val="1"/>
              </a:ext>
            </a:extLst>
          </p:cNvPr>
          <p:cNvSpPr/>
          <p:nvPr userDrawn="1"/>
        </p:nvSpPr>
        <p:spPr>
          <a:xfrm>
            <a:off x="0" y="6183692"/>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sp>
        <p:nvSpPr>
          <p:cNvPr id="13" name="Tagline">
            <a:extLst>
              <a:ext uri="{FF2B5EF4-FFF2-40B4-BE49-F238E27FC236}">
                <a16:creationId xmlns:a16="http://schemas.microsoft.com/office/drawing/2014/main" xmlns="" id="{B3B83182-FDB4-9FA1-0D0F-AB0ECBDA2760}"/>
              </a:ext>
            </a:extLst>
          </p:cNvPr>
          <p:cNvSpPr/>
          <p:nvPr userDrawn="1"/>
        </p:nvSpPr>
        <p:spPr>
          <a:xfrm>
            <a:off x="0" y="6167178"/>
            <a:ext cx="9144000" cy="261610"/>
          </a:xfrm>
          <a:prstGeom prst="rect">
            <a:avLst/>
          </a:prstGeom>
        </p:spPr>
        <p:txBody>
          <a:bodyPr wrap="square">
            <a:spAutoFit/>
          </a:bodyPr>
          <a:lstStyle/>
          <a:p>
            <a:pPr algn="ctr"/>
            <a:r>
              <a:rPr lang="en-US" sz="11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pic>
        <p:nvPicPr>
          <p:cNvPr id="16" name="MC&amp;FP seal" descr="Military Community and Family Policy seal">
            <a:extLst>
              <a:ext uri="{FF2B5EF4-FFF2-40B4-BE49-F238E27FC236}">
                <a16:creationId xmlns:a16="http://schemas.microsoft.com/office/drawing/2014/main" xmlns="" id="{F73DF9F5-EBEB-0BD9-228E-ACECF49AE9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9647" y="130585"/>
            <a:ext cx="917508" cy="917509"/>
          </a:xfrm>
          <a:prstGeom prst="rect">
            <a:avLst/>
          </a:prstGeom>
        </p:spPr>
      </p:pic>
    </p:spTree>
    <p:extLst>
      <p:ext uri="{BB962C8B-B14F-4D97-AF65-F5344CB8AC3E}">
        <p14:creationId xmlns:p14="http://schemas.microsoft.com/office/powerpoint/2010/main" val="380495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1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7" name="Slide Number Placeholder 6"/>
          <p:cNvSpPr>
            <a:spLocks noGrp="1"/>
          </p:cNvSpPr>
          <p:nvPr>
            <p:ph type="sldNum" sz="quarter" idx="12"/>
          </p:nvPr>
        </p:nvSpPr>
        <p:spPr/>
        <p:txBody>
          <a:bodyPr/>
          <a:lstStyle/>
          <a:p>
            <a:fld id="{D0065ADE-FCD2-CC46-A891-715FECD506BF}" type="slidenum">
              <a:rPr lang="en-US" smtClean="0"/>
              <a:t>‹#›</a:t>
            </a:fld>
            <a:endParaRPr lang="en-US" dirty="0"/>
          </a:p>
        </p:txBody>
      </p:sp>
      <p:pic>
        <p:nvPicPr>
          <p:cNvPr id="8" name="Picture 7">
            <a:extLst>
              <a:ext uri="{FF2B5EF4-FFF2-40B4-BE49-F238E27FC236}">
                <a16:creationId xmlns:a16="http://schemas.microsoft.com/office/drawing/2014/main" xmlns="" id="{54EE7752-143D-BA47-A501-E5046107EAF9}"/>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1" y="5880775"/>
            <a:ext cx="809371" cy="809372"/>
          </a:xfrm>
          <a:prstGeom prst="rect">
            <a:avLst/>
          </a:prstGeom>
        </p:spPr>
      </p:pic>
      <p:sp>
        <p:nvSpPr>
          <p:cNvPr id="9" name="Content Placeholder 2">
            <a:extLst>
              <a:ext uri="{FF2B5EF4-FFF2-40B4-BE49-F238E27FC236}">
                <a16:creationId xmlns:a16="http://schemas.microsoft.com/office/drawing/2014/main" xmlns="" id="{EFFA8D0E-B124-254D-A0C5-4382F528DD37}"/>
              </a:ext>
            </a:extLst>
          </p:cNvPr>
          <p:cNvSpPr>
            <a:spLocks noGrp="1"/>
          </p:cNvSpPr>
          <p:nvPr>
            <p:ph sz="half" idx="13"/>
          </p:nvPr>
        </p:nvSpPr>
        <p:spPr>
          <a:xfrm>
            <a:off x="43986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11" name="Rectangle 10">
            <a:extLst>
              <a:ext uri="{FF2B5EF4-FFF2-40B4-BE49-F238E27FC236}">
                <a16:creationId xmlns:a16="http://schemas.microsoft.com/office/drawing/2014/main" xmlns="" id="{83C5F4CA-474E-F348-958F-04E8DDB6983B}"/>
              </a:ext>
            </a:extLst>
          </p:cNvPr>
          <p:cNvSpPr/>
          <p:nvPr userDrawn="1"/>
        </p:nvSpPr>
        <p:spPr>
          <a:xfrm>
            <a:off x="978569" y="6167178"/>
            <a:ext cx="821355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Myriad Pro" panose="020B0503030403020204" pitchFamily="34" charset="0"/>
              </a:rPr>
              <a:t>Quality of life policies and programs that help our guardians of country, their families and survivors be well and mission ready.</a:t>
            </a:r>
            <a:endParaRPr lang="en-US" sz="1200" b="0" dirty="0">
              <a:solidFill>
                <a:srgbClr val="FFFFFF"/>
              </a:solidFill>
              <a:latin typeface="Myriad Pro" panose="020B0503030403020204" pitchFamily="34" charset="0"/>
              <a:ea typeface="Myriad Pro Light" charset="0"/>
              <a:cs typeface="Myriad Pro Light" charset="0"/>
            </a:endParaRPr>
          </a:p>
        </p:txBody>
      </p:sp>
    </p:spTree>
    <p:extLst>
      <p:ext uri="{BB962C8B-B14F-4D97-AF65-F5344CB8AC3E}">
        <p14:creationId xmlns:p14="http://schemas.microsoft.com/office/powerpoint/2010/main" val="58686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1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7" name="Slide Number Placeholder 6"/>
          <p:cNvSpPr>
            <a:spLocks noGrp="1"/>
          </p:cNvSpPr>
          <p:nvPr>
            <p:ph type="sldNum" sz="quarter" idx="12"/>
          </p:nvPr>
        </p:nvSpPr>
        <p:spPr/>
        <p:txBody>
          <a:bodyPr/>
          <a:lstStyle/>
          <a:p>
            <a:fld id="{D0065ADE-FCD2-CC46-A891-715FECD506BF}" type="slidenum">
              <a:rPr lang="en-US" smtClean="0"/>
              <a:t>‹#›</a:t>
            </a:fld>
            <a:endParaRPr lang="en-US" dirty="0"/>
          </a:p>
        </p:txBody>
      </p:sp>
      <p:pic>
        <p:nvPicPr>
          <p:cNvPr id="8" name="Picture 7">
            <a:extLst>
              <a:ext uri="{FF2B5EF4-FFF2-40B4-BE49-F238E27FC236}">
                <a16:creationId xmlns:a16="http://schemas.microsoft.com/office/drawing/2014/main" xmlns="" id="{54EE7752-143D-BA47-A501-E5046107EAF9}"/>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1" y="5880775"/>
            <a:ext cx="809371" cy="809372"/>
          </a:xfrm>
          <a:prstGeom prst="rect">
            <a:avLst/>
          </a:prstGeom>
        </p:spPr>
      </p:pic>
      <p:sp>
        <p:nvSpPr>
          <p:cNvPr id="9" name="Content Placeholder 2">
            <a:extLst>
              <a:ext uri="{FF2B5EF4-FFF2-40B4-BE49-F238E27FC236}">
                <a16:creationId xmlns:a16="http://schemas.microsoft.com/office/drawing/2014/main" xmlns="" id="{EFFA8D0E-B124-254D-A0C5-4382F528DD37}"/>
              </a:ext>
            </a:extLst>
          </p:cNvPr>
          <p:cNvSpPr>
            <a:spLocks noGrp="1"/>
          </p:cNvSpPr>
          <p:nvPr>
            <p:ph sz="half" idx="13"/>
          </p:nvPr>
        </p:nvSpPr>
        <p:spPr>
          <a:xfrm>
            <a:off x="43986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11" name="Rectangle 10">
            <a:extLst>
              <a:ext uri="{FF2B5EF4-FFF2-40B4-BE49-F238E27FC236}">
                <a16:creationId xmlns:a16="http://schemas.microsoft.com/office/drawing/2014/main" xmlns="" id="{83C5F4CA-474E-F348-958F-04E8DDB6983B}"/>
              </a:ext>
            </a:extLst>
          </p:cNvPr>
          <p:cNvSpPr/>
          <p:nvPr userDrawn="1"/>
        </p:nvSpPr>
        <p:spPr>
          <a:xfrm>
            <a:off x="978569" y="6167178"/>
            <a:ext cx="821355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Myriad Pro" panose="020B0503030403020204" pitchFamily="34" charset="0"/>
              </a:rPr>
              <a:t>Quality of life policies and programs that help our guardians of country, their families and survivors be well and mission ready.</a:t>
            </a:r>
            <a:endParaRPr lang="en-US" sz="1200" b="0" dirty="0">
              <a:solidFill>
                <a:srgbClr val="FFFFFF"/>
              </a:solidFill>
              <a:latin typeface="Myriad Pro" panose="020B0503030403020204" pitchFamily="34" charset="0"/>
              <a:ea typeface="Myriad Pro Light" charset="0"/>
              <a:cs typeface="Myriad Pro Light" charset="0"/>
            </a:endParaRPr>
          </a:p>
        </p:txBody>
      </p:sp>
    </p:spTree>
    <p:extLst>
      <p:ext uri="{BB962C8B-B14F-4D97-AF65-F5344CB8AC3E}">
        <p14:creationId xmlns:p14="http://schemas.microsoft.com/office/powerpoint/2010/main" val="190886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xmlns="" id="{1F2FBACA-8525-49E0-C37D-A345DACB4BCE}"/>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8" name="Content Placeholder 2">
            <a:extLst>
              <a:ext uri="{FF2B5EF4-FFF2-40B4-BE49-F238E27FC236}">
                <a16:creationId xmlns:a16="http://schemas.microsoft.com/office/drawing/2014/main" xmlns="" id="{4F145973-2F18-4260-5273-C77FC6A79752}"/>
              </a:ext>
            </a:extLst>
          </p:cNvPr>
          <p:cNvSpPr>
            <a:spLocks noGrp="1"/>
          </p:cNvSpPr>
          <p:nvPr>
            <p:ph sz="half" idx="14"/>
          </p:nvPr>
        </p:nvSpPr>
        <p:spPr>
          <a:xfrm>
            <a:off x="398189" y="2173801"/>
            <a:ext cx="8324589" cy="809372"/>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3" name="Red color block">
            <a:extLst>
              <a:ext uri="{FF2B5EF4-FFF2-40B4-BE49-F238E27FC236}">
                <a16:creationId xmlns:a16="http://schemas.microsoft.com/office/drawing/2014/main" xmlns="" id="{6335F553-6088-0108-9F02-F48CF2A2231E}"/>
              </a:ext>
              <a:ext uri="{C183D7F6-B498-43B3-948B-1728B52AA6E4}">
                <adec:decorative xmlns:adec="http://schemas.microsoft.com/office/drawing/2017/decorative" xmlns=""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7" name="MC&amp;FP seal" descr="Military Community and Family Policy seal">
            <a:extLst>
              <a:ext uri="{FF2B5EF4-FFF2-40B4-BE49-F238E27FC236}">
                <a16:creationId xmlns:a16="http://schemas.microsoft.com/office/drawing/2014/main" xmlns=""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6" name="Slide Number"/>
          <p:cNvSpPr>
            <a:spLocks noGrp="1"/>
          </p:cNvSpPr>
          <p:nvPr>
            <p:ph type="sldNum" sz="quarter" idx="12"/>
          </p:nvPr>
        </p:nvSpPr>
        <p:spPr/>
        <p:txBody>
          <a:bodyPr/>
          <a:lstStyle/>
          <a:p>
            <a:fld id="{D0065ADE-FCD2-CC46-A891-715FECD506BF}" type="slidenum">
              <a:rPr lang="en-US" smtClean="0"/>
              <a:t>‹#›</a:t>
            </a:fld>
            <a:endParaRPr lang="en-US"/>
          </a:p>
        </p:txBody>
      </p:sp>
      <p:sp>
        <p:nvSpPr>
          <p:cNvPr id="5" name="Tagline">
            <a:extLst>
              <a:ext uri="{FF2B5EF4-FFF2-40B4-BE49-F238E27FC236}">
                <a16:creationId xmlns:a16="http://schemas.microsoft.com/office/drawing/2014/main" xmlns="" id="{E56D71C6-7B21-FC18-62F6-24E4341D0E8A}"/>
              </a:ext>
            </a:extLst>
          </p:cNvPr>
          <p:cNvSpPr/>
          <p:nvPr userDrawn="1"/>
        </p:nvSpPr>
        <p:spPr>
          <a:xfrm>
            <a:off x="1107440" y="6167178"/>
            <a:ext cx="8036560" cy="261610"/>
          </a:xfrm>
          <a:prstGeom prst="rect">
            <a:avLst/>
          </a:prstGeom>
        </p:spPr>
        <p:txBody>
          <a:bodyPr wrap="square">
            <a:spAutoFit/>
          </a:bodyPr>
          <a:lstStyle/>
          <a:p>
            <a:pPr algn="l"/>
            <a:r>
              <a:rPr lang="en-US" sz="11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
        <p:nvSpPr>
          <p:cNvPr id="10" name="Content Placeholder 9">
            <a:extLst>
              <a:ext uri="{FF2B5EF4-FFF2-40B4-BE49-F238E27FC236}">
                <a16:creationId xmlns:a16="http://schemas.microsoft.com/office/drawing/2014/main" xmlns="" id="{810D76D3-C032-BDDE-024C-A8F2D255FA06}"/>
              </a:ext>
            </a:extLst>
          </p:cNvPr>
          <p:cNvSpPr>
            <a:spLocks noGrp="1"/>
          </p:cNvSpPr>
          <p:nvPr>
            <p:ph sz="quarter" idx="15"/>
          </p:nvPr>
        </p:nvSpPr>
        <p:spPr>
          <a:xfrm>
            <a:off x="384175" y="3154363"/>
            <a:ext cx="8351838" cy="468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xmlns="" id="{479B28DD-B7FD-6BF9-DB6B-5CA16BC09F3E}"/>
              </a:ext>
            </a:extLst>
          </p:cNvPr>
          <p:cNvSpPr>
            <a:spLocks noGrp="1"/>
          </p:cNvSpPr>
          <p:nvPr>
            <p:ph sz="quarter" idx="16"/>
          </p:nvPr>
        </p:nvSpPr>
        <p:spPr>
          <a:xfrm>
            <a:off x="398463" y="3705225"/>
            <a:ext cx="8337550" cy="665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xmlns="" id="{BA27BF55-A539-BA5E-902E-63542ADE7788}"/>
              </a:ext>
            </a:extLst>
          </p:cNvPr>
          <p:cNvSpPr>
            <a:spLocks noGrp="1"/>
          </p:cNvSpPr>
          <p:nvPr>
            <p:ph sz="quarter" idx="17"/>
          </p:nvPr>
        </p:nvSpPr>
        <p:spPr>
          <a:xfrm>
            <a:off x="398463" y="4638675"/>
            <a:ext cx="8324850" cy="603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55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xmlns="" id="{1F2FBACA-8525-49E0-C37D-A345DACB4BCE}"/>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5" name="Content Placeholder 2">
            <a:extLst>
              <a:ext uri="{FF2B5EF4-FFF2-40B4-BE49-F238E27FC236}">
                <a16:creationId xmlns:a16="http://schemas.microsoft.com/office/drawing/2014/main" xmlns="" id="{A691AAD4-A4CB-8488-4F9F-F77A173F714C}"/>
              </a:ext>
            </a:extLst>
          </p:cNvPr>
          <p:cNvSpPr>
            <a:spLocks noGrp="1"/>
          </p:cNvSpPr>
          <p:nvPr>
            <p:ph sz="half" idx="16"/>
          </p:nvPr>
        </p:nvSpPr>
        <p:spPr>
          <a:xfrm>
            <a:off x="398190" y="21738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1" name="Content Placeholder 2">
            <a:extLst>
              <a:ext uri="{FF2B5EF4-FFF2-40B4-BE49-F238E27FC236}">
                <a16:creationId xmlns:a16="http://schemas.microsoft.com/office/drawing/2014/main" xmlns="" id="{BA039178-8578-DD2D-C652-212C16B84454}"/>
              </a:ext>
            </a:extLst>
          </p:cNvPr>
          <p:cNvSpPr>
            <a:spLocks noGrp="1"/>
          </p:cNvSpPr>
          <p:nvPr>
            <p:ph sz="half" idx="17"/>
          </p:nvPr>
        </p:nvSpPr>
        <p:spPr>
          <a:xfrm>
            <a:off x="4707994" y="21738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3" name="Red color block">
            <a:extLst>
              <a:ext uri="{FF2B5EF4-FFF2-40B4-BE49-F238E27FC236}">
                <a16:creationId xmlns:a16="http://schemas.microsoft.com/office/drawing/2014/main" xmlns="" id="{6335F553-6088-0108-9F02-F48CF2A2231E}"/>
              </a:ext>
              <a:ext uri="{C183D7F6-B498-43B3-948B-1728B52AA6E4}">
                <adec:decorative xmlns:adec="http://schemas.microsoft.com/office/drawing/2017/decorative" xmlns=""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7" name="MC&amp;FP seal" descr="Military Community and Family Policy seal">
            <a:extLst>
              <a:ext uri="{FF2B5EF4-FFF2-40B4-BE49-F238E27FC236}">
                <a16:creationId xmlns:a16="http://schemas.microsoft.com/office/drawing/2014/main" xmlns=""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6" name="Slide Number"/>
          <p:cNvSpPr>
            <a:spLocks noGrp="1"/>
          </p:cNvSpPr>
          <p:nvPr>
            <p:ph type="sldNum" sz="quarter" idx="12"/>
          </p:nvPr>
        </p:nvSpPr>
        <p:spPr/>
        <p:txBody>
          <a:bodyPr/>
          <a:lstStyle/>
          <a:p>
            <a:fld id="{D0065ADE-FCD2-CC46-A891-715FECD506BF}" type="slidenum">
              <a:rPr lang="en-US" smtClean="0"/>
              <a:t>‹#›</a:t>
            </a:fld>
            <a:endParaRPr lang="en-US"/>
          </a:p>
        </p:txBody>
      </p:sp>
      <p:sp>
        <p:nvSpPr>
          <p:cNvPr id="8" name="Tagline">
            <a:extLst>
              <a:ext uri="{FF2B5EF4-FFF2-40B4-BE49-F238E27FC236}">
                <a16:creationId xmlns:a16="http://schemas.microsoft.com/office/drawing/2014/main" xmlns="" id="{0076F237-BDEE-120A-5581-627C05E4B76C}"/>
              </a:ext>
            </a:extLst>
          </p:cNvPr>
          <p:cNvSpPr/>
          <p:nvPr userDrawn="1"/>
        </p:nvSpPr>
        <p:spPr>
          <a:xfrm>
            <a:off x="1107440" y="6167178"/>
            <a:ext cx="8036560" cy="261610"/>
          </a:xfrm>
          <a:prstGeom prst="rect">
            <a:avLst/>
          </a:prstGeom>
        </p:spPr>
        <p:txBody>
          <a:bodyPr wrap="square">
            <a:spAutoFit/>
          </a:bodyPr>
          <a:lstStyle/>
          <a:p>
            <a:pPr algn="l"/>
            <a:r>
              <a:rPr lang="en-US" sz="11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114452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xmlns="" id="{1F2FBACA-8525-49E0-C37D-A345DACB4BCE}"/>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5" name="Content Placeholder 2">
            <a:extLst>
              <a:ext uri="{FF2B5EF4-FFF2-40B4-BE49-F238E27FC236}">
                <a16:creationId xmlns:a16="http://schemas.microsoft.com/office/drawing/2014/main" xmlns="" id="{A691AAD4-A4CB-8488-4F9F-F77A173F714C}"/>
              </a:ext>
            </a:extLst>
          </p:cNvPr>
          <p:cNvSpPr>
            <a:spLocks noGrp="1"/>
          </p:cNvSpPr>
          <p:nvPr>
            <p:ph sz="half" idx="16"/>
          </p:nvPr>
        </p:nvSpPr>
        <p:spPr>
          <a:xfrm>
            <a:off x="398190" y="21738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1" name="Content Placeholder 3">
            <a:extLst>
              <a:ext uri="{FF2B5EF4-FFF2-40B4-BE49-F238E27FC236}">
                <a16:creationId xmlns:a16="http://schemas.microsoft.com/office/drawing/2014/main" xmlns="" id="{BA039178-8578-DD2D-C652-212C16B84454}"/>
              </a:ext>
            </a:extLst>
          </p:cNvPr>
          <p:cNvSpPr>
            <a:spLocks noGrp="1"/>
          </p:cNvSpPr>
          <p:nvPr>
            <p:ph sz="half" idx="17"/>
          </p:nvPr>
        </p:nvSpPr>
        <p:spPr>
          <a:xfrm>
            <a:off x="4707994" y="21738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8" name="Content Placeholder 4">
            <a:extLst>
              <a:ext uri="{FF2B5EF4-FFF2-40B4-BE49-F238E27FC236}">
                <a16:creationId xmlns:a16="http://schemas.microsoft.com/office/drawing/2014/main" xmlns="" id="{32CA7D45-1E6D-3621-603E-004E53B6BD86}"/>
              </a:ext>
            </a:extLst>
          </p:cNvPr>
          <p:cNvSpPr>
            <a:spLocks noGrp="1"/>
          </p:cNvSpPr>
          <p:nvPr>
            <p:ph sz="half" idx="18"/>
          </p:nvPr>
        </p:nvSpPr>
        <p:spPr>
          <a:xfrm>
            <a:off x="550590" y="23262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0" name="Content Placeholder 5">
            <a:extLst>
              <a:ext uri="{FF2B5EF4-FFF2-40B4-BE49-F238E27FC236}">
                <a16:creationId xmlns:a16="http://schemas.microsoft.com/office/drawing/2014/main" xmlns="" id="{15B03E4D-2079-06B0-D700-A469A0652663}"/>
              </a:ext>
            </a:extLst>
          </p:cNvPr>
          <p:cNvSpPr>
            <a:spLocks noGrp="1"/>
          </p:cNvSpPr>
          <p:nvPr>
            <p:ph sz="half" idx="19"/>
          </p:nvPr>
        </p:nvSpPr>
        <p:spPr>
          <a:xfrm>
            <a:off x="4860394" y="23262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2" name="Content Placeholder 6">
            <a:extLst>
              <a:ext uri="{FF2B5EF4-FFF2-40B4-BE49-F238E27FC236}">
                <a16:creationId xmlns:a16="http://schemas.microsoft.com/office/drawing/2014/main" xmlns="" id="{1D79262B-DB27-00D7-FDB5-2B9584A46F8A}"/>
              </a:ext>
            </a:extLst>
          </p:cNvPr>
          <p:cNvSpPr>
            <a:spLocks noGrp="1"/>
          </p:cNvSpPr>
          <p:nvPr>
            <p:ph sz="half" idx="20"/>
          </p:nvPr>
        </p:nvSpPr>
        <p:spPr>
          <a:xfrm>
            <a:off x="702990" y="24786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3" name="Content Placeholder 7">
            <a:extLst>
              <a:ext uri="{FF2B5EF4-FFF2-40B4-BE49-F238E27FC236}">
                <a16:creationId xmlns:a16="http://schemas.microsoft.com/office/drawing/2014/main" xmlns="" id="{53604DAB-24A7-12EA-E915-2D0D5654BAA6}"/>
              </a:ext>
            </a:extLst>
          </p:cNvPr>
          <p:cNvSpPr>
            <a:spLocks noGrp="1"/>
          </p:cNvSpPr>
          <p:nvPr>
            <p:ph sz="half" idx="21"/>
          </p:nvPr>
        </p:nvSpPr>
        <p:spPr>
          <a:xfrm>
            <a:off x="5012794" y="24786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4" name="Content Placeholder 8">
            <a:extLst>
              <a:ext uri="{FF2B5EF4-FFF2-40B4-BE49-F238E27FC236}">
                <a16:creationId xmlns:a16="http://schemas.microsoft.com/office/drawing/2014/main" xmlns="" id="{DDC42AEB-50E3-3B8B-43D4-DD2FCE194B88}"/>
              </a:ext>
            </a:extLst>
          </p:cNvPr>
          <p:cNvSpPr>
            <a:spLocks noGrp="1"/>
          </p:cNvSpPr>
          <p:nvPr>
            <p:ph sz="half" idx="22"/>
          </p:nvPr>
        </p:nvSpPr>
        <p:spPr>
          <a:xfrm>
            <a:off x="855390" y="26310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5" name="Content Placeholder 9">
            <a:extLst>
              <a:ext uri="{FF2B5EF4-FFF2-40B4-BE49-F238E27FC236}">
                <a16:creationId xmlns:a16="http://schemas.microsoft.com/office/drawing/2014/main" xmlns="" id="{803ADD4E-9733-5953-3ABE-C43F91485A98}"/>
              </a:ext>
            </a:extLst>
          </p:cNvPr>
          <p:cNvSpPr>
            <a:spLocks noGrp="1"/>
          </p:cNvSpPr>
          <p:nvPr>
            <p:ph sz="half" idx="23"/>
          </p:nvPr>
        </p:nvSpPr>
        <p:spPr>
          <a:xfrm>
            <a:off x="5165194" y="26310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6" name="Content Placeholder 10">
            <a:extLst>
              <a:ext uri="{FF2B5EF4-FFF2-40B4-BE49-F238E27FC236}">
                <a16:creationId xmlns:a16="http://schemas.microsoft.com/office/drawing/2014/main" xmlns="" id="{C9CD0846-1A45-7F0B-04AA-20F708A080F4}"/>
              </a:ext>
            </a:extLst>
          </p:cNvPr>
          <p:cNvSpPr>
            <a:spLocks noGrp="1"/>
          </p:cNvSpPr>
          <p:nvPr>
            <p:ph sz="half" idx="24"/>
          </p:nvPr>
        </p:nvSpPr>
        <p:spPr>
          <a:xfrm>
            <a:off x="1007790" y="27834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7" name="Content Placeholder 11">
            <a:extLst>
              <a:ext uri="{FF2B5EF4-FFF2-40B4-BE49-F238E27FC236}">
                <a16:creationId xmlns:a16="http://schemas.microsoft.com/office/drawing/2014/main" xmlns="" id="{83B250A7-5D21-8BF6-BB6F-B2ADFC44F88D}"/>
              </a:ext>
            </a:extLst>
          </p:cNvPr>
          <p:cNvSpPr>
            <a:spLocks noGrp="1"/>
          </p:cNvSpPr>
          <p:nvPr>
            <p:ph sz="half" idx="25"/>
          </p:nvPr>
        </p:nvSpPr>
        <p:spPr>
          <a:xfrm>
            <a:off x="5317594" y="27834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8" name="Content Placeholder 12">
            <a:extLst>
              <a:ext uri="{FF2B5EF4-FFF2-40B4-BE49-F238E27FC236}">
                <a16:creationId xmlns:a16="http://schemas.microsoft.com/office/drawing/2014/main" xmlns="" id="{5A906E75-B7B2-1B37-5069-F1559EB6B864}"/>
              </a:ext>
            </a:extLst>
          </p:cNvPr>
          <p:cNvSpPr>
            <a:spLocks noGrp="1"/>
          </p:cNvSpPr>
          <p:nvPr>
            <p:ph sz="half" idx="26"/>
          </p:nvPr>
        </p:nvSpPr>
        <p:spPr>
          <a:xfrm>
            <a:off x="1160190" y="29358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9" name="Content Placeholder 13">
            <a:extLst>
              <a:ext uri="{FF2B5EF4-FFF2-40B4-BE49-F238E27FC236}">
                <a16:creationId xmlns:a16="http://schemas.microsoft.com/office/drawing/2014/main" xmlns="" id="{B53E948D-4BD0-0EB1-C081-31A0D2506BDE}"/>
              </a:ext>
            </a:extLst>
          </p:cNvPr>
          <p:cNvSpPr>
            <a:spLocks noGrp="1"/>
          </p:cNvSpPr>
          <p:nvPr>
            <p:ph sz="half" idx="27"/>
          </p:nvPr>
        </p:nvSpPr>
        <p:spPr>
          <a:xfrm>
            <a:off x="5469994" y="29358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0" name="Content Placeholder 14">
            <a:extLst>
              <a:ext uri="{FF2B5EF4-FFF2-40B4-BE49-F238E27FC236}">
                <a16:creationId xmlns:a16="http://schemas.microsoft.com/office/drawing/2014/main" xmlns="" id="{D82A8AD2-4709-B5F9-8288-DC11509AD511}"/>
              </a:ext>
            </a:extLst>
          </p:cNvPr>
          <p:cNvSpPr>
            <a:spLocks noGrp="1"/>
          </p:cNvSpPr>
          <p:nvPr>
            <p:ph sz="half" idx="28"/>
          </p:nvPr>
        </p:nvSpPr>
        <p:spPr>
          <a:xfrm>
            <a:off x="1312590" y="30882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1" name="Content Placeholder 15">
            <a:extLst>
              <a:ext uri="{FF2B5EF4-FFF2-40B4-BE49-F238E27FC236}">
                <a16:creationId xmlns:a16="http://schemas.microsoft.com/office/drawing/2014/main" xmlns="" id="{5A11978F-C4AB-6C17-CD6D-8DAD37F6FCF5}"/>
              </a:ext>
            </a:extLst>
          </p:cNvPr>
          <p:cNvSpPr>
            <a:spLocks noGrp="1"/>
          </p:cNvSpPr>
          <p:nvPr>
            <p:ph sz="half" idx="29"/>
          </p:nvPr>
        </p:nvSpPr>
        <p:spPr>
          <a:xfrm>
            <a:off x="5622394" y="30882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2" name="Content Placeholder 16">
            <a:extLst>
              <a:ext uri="{FF2B5EF4-FFF2-40B4-BE49-F238E27FC236}">
                <a16:creationId xmlns:a16="http://schemas.microsoft.com/office/drawing/2014/main" xmlns="" id="{67E5C9A8-1CE3-4535-D997-5F69B979C1B3}"/>
              </a:ext>
            </a:extLst>
          </p:cNvPr>
          <p:cNvSpPr>
            <a:spLocks noGrp="1"/>
          </p:cNvSpPr>
          <p:nvPr>
            <p:ph sz="half" idx="30"/>
          </p:nvPr>
        </p:nvSpPr>
        <p:spPr>
          <a:xfrm>
            <a:off x="1464990" y="32406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3" name="Content Placeholder 17">
            <a:extLst>
              <a:ext uri="{FF2B5EF4-FFF2-40B4-BE49-F238E27FC236}">
                <a16:creationId xmlns:a16="http://schemas.microsoft.com/office/drawing/2014/main" xmlns="" id="{A6E28417-BB7D-1D2A-9BDC-D500D5A1689D}"/>
              </a:ext>
            </a:extLst>
          </p:cNvPr>
          <p:cNvSpPr>
            <a:spLocks noGrp="1"/>
          </p:cNvSpPr>
          <p:nvPr>
            <p:ph sz="half" idx="31"/>
          </p:nvPr>
        </p:nvSpPr>
        <p:spPr>
          <a:xfrm>
            <a:off x="5774794" y="32406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4" name="Content Placeholder 18">
            <a:extLst>
              <a:ext uri="{FF2B5EF4-FFF2-40B4-BE49-F238E27FC236}">
                <a16:creationId xmlns:a16="http://schemas.microsoft.com/office/drawing/2014/main" xmlns="" id="{34385827-86AB-081E-CFFE-A3364D514FFE}"/>
              </a:ext>
            </a:extLst>
          </p:cNvPr>
          <p:cNvSpPr>
            <a:spLocks noGrp="1"/>
          </p:cNvSpPr>
          <p:nvPr>
            <p:ph sz="half" idx="32"/>
          </p:nvPr>
        </p:nvSpPr>
        <p:spPr>
          <a:xfrm>
            <a:off x="1617390" y="33930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5" name="Content Placeholder 19">
            <a:extLst>
              <a:ext uri="{FF2B5EF4-FFF2-40B4-BE49-F238E27FC236}">
                <a16:creationId xmlns:a16="http://schemas.microsoft.com/office/drawing/2014/main" xmlns="" id="{EE890DC8-8B39-7115-1656-0B03A1E1E50F}"/>
              </a:ext>
            </a:extLst>
          </p:cNvPr>
          <p:cNvSpPr>
            <a:spLocks noGrp="1"/>
          </p:cNvSpPr>
          <p:nvPr>
            <p:ph sz="half" idx="33"/>
          </p:nvPr>
        </p:nvSpPr>
        <p:spPr>
          <a:xfrm>
            <a:off x="5927194" y="33930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6" name="Content Placeholder 20">
            <a:extLst>
              <a:ext uri="{FF2B5EF4-FFF2-40B4-BE49-F238E27FC236}">
                <a16:creationId xmlns:a16="http://schemas.microsoft.com/office/drawing/2014/main" xmlns="" id="{5F155DD9-DBAF-2F74-3674-1E6EF91E753C}"/>
              </a:ext>
            </a:extLst>
          </p:cNvPr>
          <p:cNvSpPr>
            <a:spLocks noGrp="1"/>
          </p:cNvSpPr>
          <p:nvPr>
            <p:ph sz="half" idx="34"/>
          </p:nvPr>
        </p:nvSpPr>
        <p:spPr>
          <a:xfrm>
            <a:off x="1769790" y="35454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7" name="Content Placeholder 21">
            <a:extLst>
              <a:ext uri="{FF2B5EF4-FFF2-40B4-BE49-F238E27FC236}">
                <a16:creationId xmlns:a16="http://schemas.microsoft.com/office/drawing/2014/main" xmlns="" id="{A206023D-5EEA-8623-F331-CC50EB388110}"/>
              </a:ext>
            </a:extLst>
          </p:cNvPr>
          <p:cNvSpPr>
            <a:spLocks noGrp="1"/>
          </p:cNvSpPr>
          <p:nvPr>
            <p:ph sz="half" idx="35"/>
          </p:nvPr>
        </p:nvSpPr>
        <p:spPr>
          <a:xfrm>
            <a:off x="6079594" y="3545401"/>
            <a:ext cx="4014785"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3" name="Red color block">
            <a:extLst>
              <a:ext uri="{FF2B5EF4-FFF2-40B4-BE49-F238E27FC236}">
                <a16:creationId xmlns:a16="http://schemas.microsoft.com/office/drawing/2014/main" xmlns="" id="{6335F553-6088-0108-9F02-F48CF2A2231E}"/>
              </a:ext>
              <a:ext uri="{C183D7F6-B498-43B3-948B-1728B52AA6E4}">
                <adec:decorative xmlns:adec="http://schemas.microsoft.com/office/drawing/2017/decorative" xmlns=""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7" name="MC&amp;FP seal" descr="Military Community and Family Policy seal">
            <a:extLst>
              <a:ext uri="{FF2B5EF4-FFF2-40B4-BE49-F238E27FC236}">
                <a16:creationId xmlns:a16="http://schemas.microsoft.com/office/drawing/2014/main" xmlns="" id="{AB58E006-CF16-8741-922E-451D577470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6" name="Slide Number"/>
          <p:cNvSpPr>
            <a:spLocks noGrp="1"/>
          </p:cNvSpPr>
          <p:nvPr>
            <p:ph type="sldNum" sz="quarter" idx="12"/>
          </p:nvPr>
        </p:nvSpPr>
        <p:spPr/>
        <p:txBody>
          <a:bodyPr/>
          <a:lstStyle/>
          <a:p>
            <a:fld id="{D0065ADE-FCD2-CC46-A891-715FECD506BF}" type="slidenum">
              <a:rPr lang="en-US" smtClean="0"/>
              <a:t>‹#›</a:t>
            </a:fld>
            <a:endParaRPr lang="en-US"/>
          </a:p>
        </p:txBody>
      </p:sp>
      <p:sp>
        <p:nvSpPr>
          <p:cNvPr id="28" name="Tagline">
            <a:extLst>
              <a:ext uri="{FF2B5EF4-FFF2-40B4-BE49-F238E27FC236}">
                <a16:creationId xmlns:a16="http://schemas.microsoft.com/office/drawing/2014/main" xmlns="" id="{3E68BA8E-6C95-3839-244B-4FD1D6A37DFE}"/>
              </a:ext>
            </a:extLst>
          </p:cNvPr>
          <p:cNvSpPr/>
          <p:nvPr userDrawn="1"/>
        </p:nvSpPr>
        <p:spPr>
          <a:xfrm>
            <a:off x="1107440" y="6167178"/>
            <a:ext cx="8036560" cy="261610"/>
          </a:xfrm>
          <a:prstGeom prst="rect">
            <a:avLst/>
          </a:prstGeom>
        </p:spPr>
        <p:txBody>
          <a:bodyPr wrap="square">
            <a:spAutoFit/>
          </a:bodyPr>
          <a:lstStyle/>
          <a:p>
            <a:pPr algn="l"/>
            <a:r>
              <a:rPr lang="en-US" sz="11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Tree>
    <p:extLst>
      <p:ext uri="{BB962C8B-B14F-4D97-AF65-F5344CB8AC3E}">
        <p14:creationId xmlns:p14="http://schemas.microsoft.com/office/powerpoint/2010/main" val="191285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5" name="Content Placeholder 2">
            <a:extLst>
              <a:ext uri="{FF2B5EF4-FFF2-40B4-BE49-F238E27FC236}">
                <a16:creationId xmlns:a16="http://schemas.microsoft.com/office/drawing/2014/main" xmlns="" id="{2082E4D6-2CFE-29E7-D7FE-CB0CE629C110}"/>
              </a:ext>
            </a:extLst>
          </p:cNvPr>
          <p:cNvSpPr>
            <a:spLocks noGrp="1"/>
          </p:cNvSpPr>
          <p:nvPr>
            <p:ph sz="half" idx="16"/>
          </p:nvPr>
        </p:nvSpPr>
        <p:spPr>
          <a:xfrm>
            <a:off x="398190" y="1542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6" name="Content Placeholder 2">
            <a:extLst>
              <a:ext uri="{FF2B5EF4-FFF2-40B4-BE49-F238E27FC236}">
                <a16:creationId xmlns:a16="http://schemas.microsoft.com/office/drawing/2014/main" xmlns="" id="{B78BA926-A061-0FEE-0F10-7522B1140A8E}"/>
              </a:ext>
            </a:extLst>
          </p:cNvPr>
          <p:cNvSpPr>
            <a:spLocks noGrp="1"/>
          </p:cNvSpPr>
          <p:nvPr>
            <p:ph sz="half" idx="17"/>
          </p:nvPr>
        </p:nvSpPr>
        <p:spPr>
          <a:xfrm>
            <a:off x="4707994" y="1542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4" name="Red color block">
            <a:extLst>
              <a:ext uri="{FF2B5EF4-FFF2-40B4-BE49-F238E27FC236}">
                <a16:creationId xmlns:a16="http://schemas.microsoft.com/office/drawing/2014/main" xmlns="" id="{8F4BF356-A205-FFDA-516E-36EE89C2C7DD}"/>
              </a:ext>
              <a:ext uri="{C183D7F6-B498-43B3-948B-1728B52AA6E4}">
                <adec:decorative xmlns:adec="http://schemas.microsoft.com/office/drawing/2017/decorative" xmlns="" val="1"/>
              </a:ext>
            </a:extLst>
          </p:cNvPr>
          <p:cNvSpPr/>
          <p:nvPr userDrawn="1"/>
        </p:nvSpPr>
        <p:spPr>
          <a:xfrm>
            <a:off x="0" y="6174174"/>
            <a:ext cx="9144000" cy="245096"/>
          </a:xfrm>
          <a:prstGeom prst="rect">
            <a:avLst/>
          </a:prstGeom>
          <a:solidFill>
            <a:srgbClr val="C81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C8102E"/>
              </a:solidFill>
            </a:endParaRPr>
          </a:p>
        </p:txBody>
      </p:sp>
      <p:pic>
        <p:nvPicPr>
          <p:cNvPr id="8" name="MC&amp;FP seal" descr="Military Community and Family Policy seal">
            <a:extLst>
              <a:ext uri="{FF2B5EF4-FFF2-40B4-BE49-F238E27FC236}">
                <a16:creationId xmlns:a16="http://schemas.microsoft.com/office/drawing/2014/main" xmlns="" id="{54EE7752-143D-BA47-A501-E5046107EA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2" y="5880775"/>
            <a:ext cx="809371" cy="809372"/>
          </a:xfrm>
          <a:prstGeom prst="rect">
            <a:avLst/>
          </a:prstGeom>
        </p:spPr>
      </p:pic>
      <p:sp>
        <p:nvSpPr>
          <p:cNvPr id="3" name="Tagline">
            <a:extLst>
              <a:ext uri="{FF2B5EF4-FFF2-40B4-BE49-F238E27FC236}">
                <a16:creationId xmlns:a16="http://schemas.microsoft.com/office/drawing/2014/main" xmlns="" id="{78350483-6DAC-031A-9B44-AB7B21A52352}"/>
              </a:ext>
            </a:extLst>
          </p:cNvPr>
          <p:cNvSpPr/>
          <p:nvPr userDrawn="1"/>
        </p:nvSpPr>
        <p:spPr>
          <a:xfrm>
            <a:off x="1107440" y="6167178"/>
            <a:ext cx="8036560" cy="261610"/>
          </a:xfrm>
          <a:prstGeom prst="rect">
            <a:avLst/>
          </a:prstGeom>
        </p:spPr>
        <p:txBody>
          <a:bodyPr wrap="square">
            <a:spAutoFit/>
          </a:bodyPr>
          <a:lstStyle/>
          <a:p>
            <a:pPr algn="l"/>
            <a:r>
              <a:rPr lang="en-US" sz="1100" dirty="0">
                <a:solidFill>
                  <a:schemeClr val="bg1"/>
                </a:solidFill>
                <a:effectLst/>
                <a:latin typeface="Myriad Pro" panose="020B0503030403020204" pitchFamily="34" charset="0"/>
              </a:rPr>
              <a:t>Quality of life policies and programs that help our service members, their families and survivors be well and mission ready.</a:t>
            </a:r>
          </a:p>
        </p:txBody>
      </p:sp>
      <p:sp>
        <p:nvSpPr>
          <p:cNvPr id="7" name="Slide Number"/>
          <p:cNvSpPr>
            <a:spLocks noGrp="1"/>
          </p:cNvSpPr>
          <p:nvPr>
            <p:ph type="sldNum" sz="quarter" idx="12"/>
          </p:nvPr>
        </p:nvSpPr>
        <p:spPr/>
        <p:txBody>
          <a:bodyPr/>
          <a:lstStyle/>
          <a:p>
            <a:fld id="{D0065ADE-FCD2-CC46-A891-715FECD506BF}" type="slidenum">
              <a:rPr lang="en-US" smtClean="0"/>
              <a:t>‹#›</a:t>
            </a:fld>
            <a:endParaRPr lang="en-US"/>
          </a:p>
        </p:txBody>
      </p:sp>
    </p:spTree>
    <p:extLst>
      <p:ext uri="{BB962C8B-B14F-4D97-AF65-F5344CB8AC3E}">
        <p14:creationId xmlns:p14="http://schemas.microsoft.com/office/powerpoint/2010/main" val="37412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xmlns="" id="{E4818CB4-3306-DB0C-E1D3-F01803463C4A}"/>
              </a:ext>
            </a:extLst>
          </p:cNvPr>
          <p:cNvSpPr>
            <a:spLocks noGrp="1"/>
          </p:cNvSpPr>
          <p:nvPr>
            <p:ph sz="half" idx="13" hasCustomPrompt="1"/>
          </p:nvPr>
        </p:nvSpPr>
        <p:spPr>
          <a:xfrm>
            <a:off x="398191" y="1542479"/>
            <a:ext cx="8324589" cy="551243"/>
          </a:xfrm>
        </p:spPr>
        <p:txBody>
          <a:bodyPr>
            <a:normAutofit/>
          </a:bodyPr>
          <a:lstStyle>
            <a:lvl1pPr>
              <a:defRPr sz="1350"/>
            </a:lvl1pPr>
            <a:lvl4pPr marL="0" indent="0">
              <a:buNone/>
              <a:defRPr/>
            </a:lvl4pPr>
            <a:lvl5pPr marL="514350">
              <a:defRPr/>
            </a:lvl5pPr>
            <a:lvl6pPr marL="860822" indent="-171450">
              <a:buFont typeface="Symbol" panose="05050102010706020507" pitchFamily="18" charset="2"/>
              <a:buChar char="-"/>
              <a:defRPr/>
            </a:lvl6pPr>
          </a:lstStyle>
          <a:p>
            <a:pPr lvl="0"/>
            <a:r>
              <a:rPr lang="en-US" dirty="0"/>
              <a:t>Click to add text</a:t>
            </a:r>
          </a:p>
        </p:txBody>
      </p:sp>
      <p:sp>
        <p:nvSpPr>
          <p:cNvPr id="3" name="Content Placeholder 2">
            <a:extLst>
              <a:ext uri="{FF2B5EF4-FFF2-40B4-BE49-F238E27FC236}">
                <a16:creationId xmlns:a16="http://schemas.microsoft.com/office/drawing/2014/main" xmlns="" id="{964A9463-735F-76B2-7B4E-D6DB2197913A}"/>
              </a:ext>
            </a:extLst>
          </p:cNvPr>
          <p:cNvSpPr>
            <a:spLocks noGrp="1"/>
          </p:cNvSpPr>
          <p:nvPr>
            <p:ph sz="half" idx="14"/>
          </p:nvPr>
        </p:nvSpPr>
        <p:spPr>
          <a:xfrm>
            <a:off x="398189" y="2173801"/>
            <a:ext cx="8324589" cy="3450844"/>
          </a:xfrm>
        </p:spPr>
        <p:txBody>
          <a:bodyPr>
            <a:normAutofit/>
          </a:bodyPr>
          <a:lstStyle>
            <a:lvl1pPr marL="214313" indent="-214313">
              <a:buFont typeface="Arial" panose="020B0604020202020204" pitchFamily="34" charset="0"/>
              <a:buChar char="•"/>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5" name="Slide Number"/>
          <p:cNvSpPr>
            <a:spLocks noGrp="1"/>
          </p:cNvSpPr>
          <p:nvPr>
            <p:ph type="sldNum" sz="quarter" idx="12"/>
          </p:nvPr>
        </p:nvSpPr>
        <p:spPr/>
        <p:txBody>
          <a:bodyPr/>
          <a:lstStyle/>
          <a:p>
            <a:fld id="{D0065ADE-FCD2-CC46-A891-715FECD506BF}" type="slidenum">
              <a:rPr lang="en-US" smtClean="0"/>
              <a:t>‹#›</a:t>
            </a:fld>
            <a:endParaRPr lang="en-US"/>
          </a:p>
        </p:txBody>
      </p:sp>
    </p:spTree>
    <p:extLst>
      <p:ext uri="{BB962C8B-B14F-4D97-AF65-F5344CB8AC3E}">
        <p14:creationId xmlns:p14="http://schemas.microsoft.com/office/powerpoint/2010/main" val="417978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endParaRPr lang="en-US" dirty="0"/>
          </a:p>
        </p:txBody>
      </p:sp>
      <p:sp>
        <p:nvSpPr>
          <p:cNvPr id="4" name="Content Placeholder 1">
            <a:extLst>
              <a:ext uri="{FF2B5EF4-FFF2-40B4-BE49-F238E27FC236}">
                <a16:creationId xmlns:a16="http://schemas.microsoft.com/office/drawing/2014/main" xmlns="" id="{8CD2CBC7-5BE3-BA14-2F69-EBB9644F1FE8}"/>
              </a:ext>
            </a:extLst>
          </p:cNvPr>
          <p:cNvSpPr>
            <a:spLocks noGrp="1"/>
          </p:cNvSpPr>
          <p:nvPr>
            <p:ph sz="half" idx="16"/>
          </p:nvPr>
        </p:nvSpPr>
        <p:spPr>
          <a:xfrm>
            <a:off x="398190" y="1542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5" name="Content Placeholder 2">
            <a:extLst>
              <a:ext uri="{FF2B5EF4-FFF2-40B4-BE49-F238E27FC236}">
                <a16:creationId xmlns:a16="http://schemas.microsoft.com/office/drawing/2014/main" xmlns="" id="{6D4C05C8-2018-E700-AC60-ECFCC6B23F1D}"/>
              </a:ext>
            </a:extLst>
          </p:cNvPr>
          <p:cNvSpPr>
            <a:spLocks noGrp="1"/>
          </p:cNvSpPr>
          <p:nvPr>
            <p:ph sz="half" idx="17"/>
          </p:nvPr>
        </p:nvSpPr>
        <p:spPr>
          <a:xfrm>
            <a:off x="4707994" y="1542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6" name="Content Placeholder 3">
            <a:extLst>
              <a:ext uri="{FF2B5EF4-FFF2-40B4-BE49-F238E27FC236}">
                <a16:creationId xmlns:a16="http://schemas.microsoft.com/office/drawing/2014/main" xmlns="" id="{AC84BE31-1D73-5429-C4F9-B9BB5353C27B}"/>
              </a:ext>
            </a:extLst>
          </p:cNvPr>
          <p:cNvSpPr>
            <a:spLocks noGrp="1"/>
          </p:cNvSpPr>
          <p:nvPr>
            <p:ph sz="half" idx="18"/>
          </p:nvPr>
        </p:nvSpPr>
        <p:spPr>
          <a:xfrm>
            <a:off x="550590" y="16948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8" name="Content Placeholder 4">
            <a:extLst>
              <a:ext uri="{FF2B5EF4-FFF2-40B4-BE49-F238E27FC236}">
                <a16:creationId xmlns:a16="http://schemas.microsoft.com/office/drawing/2014/main" xmlns="" id="{4E7C3DE0-6B8A-5EA4-70D4-B38FA80BD1C3}"/>
              </a:ext>
            </a:extLst>
          </p:cNvPr>
          <p:cNvSpPr>
            <a:spLocks noGrp="1"/>
          </p:cNvSpPr>
          <p:nvPr>
            <p:ph sz="half" idx="19"/>
          </p:nvPr>
        </p:nvSpPr>
        <p:spPr>
          <a:xfrm>
            <a:off x="4860394" y="16948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0" name="Content Placeholder 5">
            <a:extLst>
              <a:ext uri="{FF2B5EF4-FFF2-40B4-BE49-F238E27FC236}">
                <a16:creationId xmlns:a16="http://schemas.microsoft.com/office/drawing/2014/main" xmlns="" id="{58A51D73-6ABC-BC1F-F8EA-38C494493825}"/>
              </a:ext>
            </a:extLst>
          </p:cNvPr>
          <p:cNvSpPr>
            <a:spLocks noGrp="1"/>
          </p:cNvSpPr>
          <p:nvPr>
            <p:ph sz="half" idx="20"/>
          </p:nvPr>
        </p:nvSpPr>
        <p:spPr>
          <a:xfrm>
            <a:off x="702990" y="18472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1" name="Content Placeholder 6">
            <a:extLst>
              <a:ext uri="{FF2B5EF4-FFF2-40B4-BE49-F238E27FC236}">
                <a16:creationId xmlns:a16="http://schemas.microsoft.com/office/drawing/2014/main" xmlns="" id="{8082E398-BFE3-032B-AFE6-131AB009B6A4}"/>
              </a:ext>
            </a:extLst>
          </p:cNvPr>
          <p:cNvSpPr>
            <a:spLocks noGrp="1"/>
          </p:cNvSpPr>
          <p:nvPr>
            <p:ph sz="half" idx="21"/>
          </p:nvPr>
        </p:nvSpPr>
        <p:spPr>
          <a:xfrm>
            <a:off x="5012794" y="18472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2" name="Content Placeholder 7">
            <a:extLst>
              <a:ext uri="{FF2B5EF4-FFF2-40B4-BE49-F238E27FC236}">
                <a16:creationId xmlns:a16="http://schemas.microsoft.com/office/drawing/2014/main" xmlns="" id="{9B7A7DB4-6852-090E-B5E0-C66BDE170E34}"/>
              </a:ext>
            </a:extLst>
          </p:cNvPr>
          <p:cNvSpPr>
            <a:spLocks noGrp="1"/>
          </p:cNvSpPr>
          <p:nvPr>
            <p:ph sz="half" idx="22"/>
          </p:nvPr>
        </p:nvSpPr>
        <p:spPr>
          <a:xfrm>
            <a:off x="855390" y="19996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3" name="Content Placeholder 8">
            <a:extLst>
              <a:ext uri="{FF2B5EF4-FFF2-40B4-BE49-F238E27FC236}">
                <a16:creationId xmlns:a16="http://schemas.microsoft.com/office/drawing/2014/main" xmlns="" id="{01E88D62-87C8-6E3C-128C-22A09328532C}"/>
              </a:ext>
            </a:extLst>
          </p:cNvPr>
          <p:cNvSpPr>
            <a:spLocks noGrp="1"/>
          </p:cNvSpPr>
          <p:nvPr>
            <p:ph sz="half" idx="23"/>
          </p:nvPr>
        </p:nvSpPr>
        <p:spPr>
          <a:xfrm>
            <a:off x="5165194" y="19996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4" name="Content Placeholder 9">
            <a:extLst>
              <a:ext uri="{FF2B5EF4-FFF2-40B4-BE49-F238E27FC236}">
                <a16:creationId xmlns:a16="http://schemas.microsoft.com/office/drawing/2014/main" xmlns="" id="{DF6BC895-5DF0-6AB6-8C6C-DEA654BD8DFA}"/>
              </a:ext>
            </a:extLst>
          </p:cNvPr>
          <p:cNvSpPr>
            <a:spLocks noGrp="1"/>
          </p:cNvSpPr>
          <p:nvPr>
            <p:ph sz="half" idx="24"/>
          </p:nvPr>
        </p:nvSpPr>
        <p:spPr>
          <a:xfrm>
            <a:off x="1007790" y="21520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5" name="Content Placeholder 10">
            <a:extLst>
              <a:ext uri="{FF2B5EF4-FFF2-40B4-BE49-F238E27FC236}">
                <a16:creationId xmlns:a16="http://schemas.microsoft.com/office/drawing/2014/main" xmlns="" id="{949D0702-530E-C813-F937-67B4DD6CC916}"/>
              </a:ext>
            </a:extLst>
          </p:cNvPr>
          <p:cNvSpPr>
            <a:spLocks noGrp="1"/>
          </p:cNvSpPr>
          <p:nvPr>
            <p:ph sz="half" idx="25"/>
          </p:nvPr>
        </p:nvSpPr>
        <p:spPr>
          <a:xfrm>
            <a:off x="5317594" y="21520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6" name="Content Placeholder 11">
            <a:extLst>
              <a:ext uri="{FF2B5EF4-FFF2-40B4-BE49-F238E27FC236}">
                <a16:creationId xmlns:a16="http://schemas.microsoft.com/office/drawing/2014/main" xmlns="" id="{4B96C7F2-9A75-919A-93A4-28579C932306}"/>
              </a:ext>
            </a:extLst>
          </p:cNvPr>
          <p:cNvSpPr>
            <a:spLocks noGrp="1"/>
          </p:cNvSpPr>
          <p:nvPr>
            <p:ph sz="half" idx="26"/>
          </p:nvPr>
        </p:nvSpPr>
        <p:spPr>
          <a:xfrm>
            <a:off x="1160190" y="2304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7" name="Content Placeholder 12">
            <a:extLst>
              <a:ext uri="{FF2B5EF4-FFF2-40B4-BE49-F238E27FC236}">
                <a16:creationId xmlns:a16="http://schemas.microsoft.com/office/drawing/2014/main" xmlns="" id="{B7CCFD12-D22B-F841-D932-FA63AA7D6094}"/>
              </a:ext>
            </a:extLst>
          </p:cNvPr>
          <p:cNvSpPr>
            <a:spLocks noGrp="1"/>
          </p:cNvSpPr>
          <p:nvPr>
            <p:ph sz="half" idx="27"/>
          </p:nvPr>
        </p:nvSpPr>
        <p:spPr>
          <a:xfrm>
            <a:off x="5469994" y="23044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8" name="Content Placeholder 13">
            <a:extLst>
              <a:ext uri="{FF2B5EF4-FFF2-40B4-BE49-F238E27FC236}">
                <a16:creationId xmlns:a16="http://schemas.microsoft.com/office/drawing/2014/main" xmlns="" id="{4B3332D2-AB33-B584-3252-0F71778E3968}"/>
              </a:ext>
            </a:extLst>
          </p:cNvPr>
          <p:cNvSpPr>
            <a:spLocks noGrp="1"/>
          </p:cNvSpPr>
          <p:nvPr>
            <p:ph sz="half" idx="28"/>
          </p:nvPr>
        </p:nvSpPr>
        <p:spPr>
          <a:xfrm>
            <a:off x="1312590" y="24568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19" name="Content Placeholder 14">
            <a:extLst>
              <a:ext uri="{FF2B5EF4-FFF2-40B4-BE49-F238E27FC236}">
                <a16:creationId xmlns:a16="http://schemas.microsoft.com/office/drawing/2014/main" xmlns="" id="{6099459A-D98A-CB33-83F8-524666A40040}"/>
              </a:ext>
            </a:extLst>
          </p:cNvPr>
          <p:cNvSpPr>
            <a:spLocks noGrp="1"/>
          </p:cNvSpPr>
          <p:nvPr>
            <p:ph sz="half" idx="29"/>
          </p:nvPr>
        </p:nvSpPr>
        <p:spPr>
          <a:xfrm>
            <a:off x="5622394" y="24568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0" name="Content Placeholder 15">
            <a:extLst>
              <a:ext uri="{FF2B5EF4-FFF2-40B4-BE49-F238E27FC236}">
                <a16:creationId xmlns:a16="http://schemas.microsoft.com/office/drawing/2014/main" xmlns="" id="{FA2B0DB7-51F0-945F-1700-B56CB62D1DCF}"/>
              </a:ext>
            </a:extLst>
          </p:cNvPr>
          <p:cNvSpPr>
            <a:spLocks noGrp="1"/>
          </p:cNvSpPr>
          <p:nvPr>
            <p:ph sz="half" idx="30"/>
          </p:nvPr>
        </p:nvSpPr>
        <p:spPr>
          <a:xfrm>
            <a:off x="1464990" y="26092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1" name="Content Placeholder 16">
            <a:extLst>
              <a:ext uri="{FF2B5EF4-FFF2-40B4-BE49-F238E27FC236}">
                <a16:creationId xmlns:a16="http://schemas.microsoft.com/office/drawing/2014/main" xmlns="" id="{802DD4CB-BCB0-EFE7-7606-B2153D0476BF}"/>
              </a:ext>
            </a:extLst>
          </p:cNvPr>
          <p:cNvSpPr>
            <a:spLocks noGrp="1"/>
          </p:cNvSpPr>
          <p:nvPr>
            <p:ph sz="half" idx="31"/>
          </p:nvPr>
        </p:nvSpPr>
        <p:spPr>
          <a:xfrm>
            <a:off x="5774794" y="26092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2" name="Content Placeholder 17">
            <a:extLst>
              <a:ext uri="{FF2B5EF4-FFF2-40B4-BE49-F238E27FC236}">
                <a16:creationId xmlns:a16="http://schemas.microsoft.com/office/drawing/2014/main" xmlns="" id="{7A3319A9-756B-91BD-B9AF-8D2F8E967CB3}"/>
              </a:ext>
            </a:extLst>
          </p:cNvPr>
          <p:cNvSpPr>
            <a:spLocks noGrp="1"/>
          </p:cNvSpPr>
          <p:nvPr>
            <p:ph sz="half" idx="32"/>
          </p:nvPr>
        </p:nvSpPr>
        <p:spPr>
          <a:xfrm>
            <a:off x="1617390" y="27616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3" name="Content Placeholder 18">
            <a:extLst>
              <a:ext uri="{FF2B5EF4-FFF2-40B4-BE49-F238E27FC236}">
                <a16:creationId xmlns:a16="http://schemas.microsoft.com/office/drawing/2014/main" xmlns="" id="{C13736CD-A24C-D46F-9ADD-A426FDF71617}"/>
              </a:ext>
            </a:extLst>
          </p:cNvPr>
          <p:cNvSpPr>
            <a:spLocks noGrp="1"/>
          </p:cNvSpPr>
          <p:nvPr>
            <p:ph sz="half" idx="33"/>
          </p:nvPr>
        </p:nvSpPr>
        <p:spPr>
          <a:xfrm>
            <a:off x="5927194" y="27616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4" name="Content Placeholder 19">
            <a:extLst>
              <a:ext uri="{FF2B5EF4-FFF2-40B4-BE49-F238E27FC236}">
                <a16:creationId xmlns:a16="http://schemas.microsoft.com/office/drawing/2014/main" xmlns="" id="{7C21A0DD-033C-3FA7-2F8F-18BB10B8E5C1}"/>
              </a:ext>
            </a:extLst>
          </p:cNvPr>
          <p:cNvSpPr>
            <a:spLocks noGrp="1"/>
          </p:cNvSpPr>
          <p:nvPr>
            <p:ph sz="half" idx="34"/>
          </p:nvPr>
        </p:nvSpPr>
        <p:spPr>
          <a:xfrm>
            <a:off x="1769790" y="29140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25" name="Content Placeholder 20">
            <a:extLst>
              <a:ext uri="{FF2B5EF4-FFF2-40B4-BE49-F238E27FC236}">
                <a16:creationId xmlns:a16="http://schemas.microsoft.com/office/drawing/2014/main" xmlns="" id="{709297C1-74DD-5152-A139-D0EC69EA83F0}"/>
              </a:ext>
            </a:extLst>
          </p:cNvPr>
          <p:cNvSpPr>
            <a:spLocks noGrp="1"/>
          </p:cNvSpPr>
          <p:nvPr>
            <p:ph sz="half" idx="35"/>
          </p:nvPr>
        </p:nvSpPr>
        <p:spPr>
          <a:xfrm>
            <a:off x="6079594" y="2914077"/>
            <a:ext cx="4014785" cy="4162584"/>
          </a:xfrm>
        </p:spPr>
        <p:txBody>
          <a:bodyPr>
            <a:normAutofit/>
          </a:bodyPr>
          <a:lstStyle>
            <a:lvl1pPr marL="0" indent="0">
              <a:buFont typeface="Arial" panose="020B0604020202020204" pitchFamily="34" charset="0"/>
              <a:buNone/>
              <a:defRPr sz="1350" b="0" i="0">
                <a:latin typeface="Myriad Pro" panose="020B0503030403020204" pitchFamily="34" charset="0"/>
              </a:defRPr>
            </a:lvl1pPr>
            <a:lvl2pPr marL="514350" indent="-171450">
              <a:buFont typeface="Courier New" panose="02070309020205020404" pitchFamily="49" charset="0"/>
              <a:buChar char="o"/>
              <a:defRPr sz="1350"/>
            </a:lvl2pPr>
            <a:lvl3pPr marL="762953" indent="-214313">
              <a:buFont typeface="System Font Regular"/>
              <a:buChar char="–"/>
              <a:defRPr sz="1350"/>
            </a:lvl3pPr>
            <a:lvl4pPr marL="968693" indent="-214313">
              <a:buFont typeface="Wingdings" pitchFamily="2" charset="2"/>
              <a:buChar char="§"/>
              <a:defRPr/>
            </a:lvl4pPr>
            <a:lvl5pPr marL="514350" indent="-171450">
              <a:buFont typeface="Courier New" panose="02070309020205020404" pitchFamily="49" charset="0"/>
              <a:buChar char="o"/>
              <a:defRPr b="0" i="0">
                <a:latin typeface="Myriad Pro" panose="020B0503030403020204" pitchFamily="34" charset="0"/>
              </a:defRPr>
            </a:lvl5pPr>
            <a:lvl6pPr marL="689372" indent="0">
              <a:buFont typeface="Symbol" panose="05050102010706020507" pitchFamily="18" charset="2"/>
              <a:buNone/>
              <a:defRPr b="0" i="0">
                <a:latin typeface="Myriad Pro" panose="020B0503030403020204" pitchFamily="34" charset="0"/>
              </a:defRPr>
            </a:lvl6pPr>
          </a:lstStyle>
          <a:p>
            <a:pPr lvl="0"/>
            <a:endParaRPr lang="en-US" dirty="0"/>
          </a:p>
        </p:txBody>
      </p:sp>
      <p:sp>
        <p:nvSpPr>
          <p:cNvPr id="7" name="Slide Number"/>
          <p:cNvSpPr>
            <a:spLocks noGrp="1"/>
          </p:cNvSpPr>
          <p:nvPr>
            <p:ph type="sldNum" sz="quarter" idx="12"/>
          </p:nvPr>
        </p:nvSpPr>
        <p:spPr/>
        <p:txBody>
          <a:bodyPr/>
          <a:lstStyle/>
          <a:p>
            <a:fld id="{D0065ADE-FCD2-CC46-A891-715FECD506BF}" type="slidenum">
              <a:rPr lang="en-US" smtClean="0"/>
              <a:t>‹#›</a:t>
            </a:fld>
            <a:endParaRPr lang="en-US"/>
          </a:p>
        </p:txBody>
      </p:sp>
    </p:spTree>
    <p:extLst>
      <p:ext uri="{BB962C8B-B14F-4D97-AF65-F5344CB8AC3E}">
        <p14:creationId xmlns:p14="http://schemas.microsoft.com/office/powerpoint/2010/main" val="282729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398191" y="15312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6" name="Slide Number Placeholder 5"/>
          <p:cNvSpPr>
            <a:spLocks noGrp="1"/>
          </p:cNvSpPr>
          <p:nvPr>
            <p:ph type="sldNum" sz="quarter" idx="12"/>
          </p:nvPr>
        </p:nvSpPr>
        <p:spPr/>
        <p:txBody>
          <a:bodyPr/>
          <a:lstStyle/>
          <a:p>
            <a:fld id="{D0065ADE-FCD2-CC46-A891-715FECD506BF}" type="slidenum">
              <a:rPr lang="en-US" smtClean="0"/>
              <a:t>‹#›</a:t>
            </a:fld>
            <a:endParaRPr lang="en-US" dirty="0"/>
          </a:p>
        </p:txBody>
      </p:sp>
      <p:pic>
        <p:nvPicPr>
          <p:cNvPr id="7" name="Picture 6">
            <a:extLst>
              <a:ext uri="{FF2B5EF4-FFF2-40B4-BE49-F238E27FC236}">
                <a16:creationId xmlns:a16="http://schemas.microsoft.com/office/drawing/2014/main" xmlns="" id="{AB58E006-CF16-8741-922E-451D5774709C}"/>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1" y="5880775"/>
            <a:ext cx="809371" cy="809372"/>
          </a:xfrm>
          <a:prstGeom prst="rect">
            <a:avLst/>
          </a:prstGeom>
        </p:spPr>
      </p:pic>
      <p:sp>
        <p:nvSpPr>
          <p:cNvPr id="8" name="Rectangle 7">
            <a:extLst>
              <a:ext uri="{FF2B5EF4-FFF2-40B4-BE49-F238E27FC236}">
                <a16:creationId xmlns:a16="http://schemas.microsoft.com/office/drawing/2014/main" xmlns="" id="{B06877A8-61AD-40AE-9B87-70F5446668E1}"/>
              </a:ext>
            </a:extLst>
          </p:cNvPr>
          <p:cNvSpPr/>
          <p:nvPr userDrawn="1"/>
        </p:nvSpPr>
        <p:spPr>
          <a:xfrm>
            <a:off x="978569" y="6167178"/>
            <a:ext cx="821355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Calibri "/>
              </a:rPr>
              <a:t>Quality of life policies and programs that help our guardians of country, their families and survivors be well and mission ready</a:t>
            </a:r>
            <a:r>
              <a:rPr lang="en-US" sz="1200" b="0" i="0" kern="1200" dirty="0">
                <a:solidFill>
                  <a:schemeClr val="bg1"/>
                </a:solidFill>
                <a:effectLst/>
                <a:latin typeface="Calibri "/>
                <a:ea typeface="+mn-ea"/>
                <a:cs typeface="+mn-cs"/>
              </a:rPr>
              <a:t>.</a:t>
            </a:r>
            <a:endParaRPr lang="en-US" sz="1200" b="0" dirty="0">
              <a:solidFill>
                <a:schemeClr val="bg1"/>
              </a:solidFill>
              <a:latin typeface="Calibri "/>
              <a:ea typeface="Myriad Pro Light" charset="0"/>
              <a:cs typeface="Myriad Pro Light" charset="0"/>
            </a:endParaRPr>
          </a:p>
        </p:txBody>
      </p:sp>
      <p:sp>
        <p:nvSpPr>
          <p:cNvPr id="4" name="Content Placeholder 2">
            <a:extLst>
              <a:ext uri="{FF2B5EF4-FFF2-40B4-BE49-F238E27FC236}">
                <a16:creationId xmlns:a16="http://schemas.microsoft.com/office/drawing/2014/main" xmlns="" id="{AEF33DBE-EB55-5C23-CC6E-B5DFF85822FF}"/>
              </a:ext>
            </a:extLst>
          </p:cNvPr>
          <p:cNvSpPr>
            <a:spLocks noGrp="1"/>
          </p:cNvSpPr>
          <p:nvPr>
            <p:ph idx="13" hasCustomPrompt="1"/>
          </p:nvPr>
        </p:nvSpPr>
        <p:spPr>
          <a:xfrm>
            <a:off x="550591" y="16836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5" name="Content Placeholder 2">
            <a:extLst>
              <a:ext uri="{FF2B5EF4-FFF2-40B4-BE49-F238E27FC236}">
                <a16:creationId xmlns:a16="http://schemas.microsoft.com/office/drawing/2014/main" xmlns="" id="{EC742844-1006-6165-5651-E444C948DD64}"/>
              </a:ext>
            </a:extLst>
          </p:cNvPr>
          <p:cNvSpPr>
            <a:spLocks noGrp="1"/>
          </p:cNvSpPr>
          <p:nvPr>
            <p:ph idx="14" hasCustomPrompt="1"/>
          </p:nvPr>
        </p:nvSpPr>
        <p:spPr>
          <a:xfrm>
            <a:off x="702991" y="18360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9" name="Content Placeholder 2">
            <a:extLst>
              <a:ext uri="{FF2B5EF4-FFF2-40B4-BE49-F238E27FC236}">
                <a16:creationId xmlns:a16="http://schemas.microsoft.com/office/drawing/2014/main" xmlns="" id="{E4950707-A9A0-3DF1-5D43-49D6CD41C8DA}"/>
              </a:ext>
            </a:extLst>
          </p:cNvPr>
          <p:cNvSpPr>
            <a:spLocks noGrp="1"/>
          </p:cNvSpPr>
          <p:nvPr>
            <p:ph idx="15" hasCustomPrompt="1"/>
          </p:nvPr>
        </p:nvSpPr>
        <p:spPr>
          <a:xfrm>
            <a:off x="855391" y="19884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10" name="Content Placeholder 2">
            <a:extLst>
              <a:ext uri="{FF2B5EF4-FFF2-40B4-BE49-F238E27FC236}">
                <a16:creationId xmlns:a16="http://schemas.microsoft.com/office/drawing/2014/main" xmlns="" id="{E29F7C1A-6ABE-A33E-112F-A3CFA4A248DC}"/>
              </a:ext>
            </a:extLst>
          </p:cNvPr>
          <p:cNvSpPr>
            <a:spLocks noGrp="1"/>
          </p:cNvSpPr>
          <p:nvPr>
            <p:ph idx="16" hasCustomPrompt="1"/>
          </p:nvPr>
        </p:nvSpPr>
        <p:spPr>
          <a:xfrm>
            <a:off x="1007791" y="21408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11" name="Content Placeholder 2">
            <a:extLst>
              <a:ext uri="{FF2B5EF4-FFF2-40B4-BE49-F238E27FC236}">
                <a16:creationId xmlns:a16="http://schemas.microsoft.com/office/drawing/2014/main" xmlns="" id="{FC1B1336-30A0-F944-6F0A-F8B895683E9C}"/>
              </a:ext>
            </a:extLst>
          </p:cNvPr>
          <p:cNvSpPr>
            <a:spLocks noGrp="1"/>
          </p:cNvSpPr>
          <p:nvPr>
            <p:ph idx="17" hasCustomPrompt="1"/>
          </p:nvPr>
        </p:nvSpPr>
        <p:spPr>
          <a:xfrm>
            <a:off x="1160191" y="22932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12" name="Content Placeholder 2">
            <a:extLst>
              <a:ext uri="{FF2B5EF4-FFF2-40B4-BE49-F238E27FC236}">
                <a16:creationId xmlns:a16="http://schemas.microsoft.com/office/drawing/2014/main" xmlns="" id="{C17F668D-92A6-BBF1-742B-F94B3255732B}"/>
              </a:ext>
            </a:extLst>
          </p:cNvPr>
          <p:cNvSpPr>
            <a:spLocks noGrp="1"/>
          </p:cNvSpPr>
          <p:nvPr>
            <p:ph idx="18" hasCustomPrompt="1"/>
          </p:nvPr>
        </p:nvSpPr>
        <p:spPr>
          <a:xfrm>
            <a:off x="1312591" y="24456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13" name="Content Placeholder 2">
            <a:extLst>
              <a:ext uri="{FF2B5EF4-FFF2-40B4-BE49-F238E27FC236}">
                <a16:creationId xmlns:a16="http://schemas.microsoft.com/office/drawing/2014/main" xmlns="" id="{A5C384B0-085F-F41A-8257-BCF160ACF79D}"/>
              </a:ext>
            </a:extLst>
          </p:cNvPr>
          <p:cNvSpPr>
            <a:spLocks noGrp="1"/>
          </p:cNvSpPr>
          <p:nvPr>
            <p:ph idx="19" hasCustomPrompt="1"/>
          </p:nvPr>
        </p:nvSpPr>
        <p:spPr>
          <a:xfrm>
            <a:off x="1464991" y="25980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14" name="Content Placeholder 2">
            <a:extLst>
              <a:ext uri="{FF2B5EF4-FFF2-40B4-BE49-F238E27FC236}">
                <a16:creationId xmlns:a16="http://schemas.microsoft.com/office/drawing/2014/main" xmlns="" id="{9CEEFF1C-BB02-F94D-81D1-970CBC5D2B42}"/>
              </a:ext>
            </a:extLst>
          </p:cNvPr>
          <p:cNvSpPr>
            <a:spLocks noGrp="1"/>
          </p:cNvSpPr>
          <p:nvPr>
            <p:ph idx="20" hasCustomPrompt="1"/>
          </p:nvPr>
        </p:nvSpPr>
        <p:spPr>
          <a:xfrm>
            <a:off x="1617391" y="27504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15" name="Content Placeholder 2">
            <a:extLst>
              <a:ext uri="{FF2B5EF4-FFF2-40B4-BE49-F238E27FC236}">
                <a16:creationId xmlns:a16="http://schemas.microsoft.com/office/drawing/2014/main" xmlns="" id="{1F363ADF-6B5B-E5FB-6A57-A5EFC54115D4}"/>
              </a:ext>
            </a:extLst>
          </p:cNvPr>
          <p:cNvSpPr>
            <a:spLocks noGrp="1"/>
          </p:cNvSpPr>
          <p:nvPr>
            <p:ph idx="21" hasCustomPrompt="1"/>
          </p:nvPr>
        </p:nvSpPr>
        <p:spPr>
          <a:xfrm>
            <a:off x="1769791" y="29028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
        <p:nvSpPr>
          <p:cNvPr id="16" name="Content Placeholder 2">
            <a:extLst>
              <a:ext uri="{FF2B5EF4-FFF2-40B4-BE49-F238E27FC236}">
                <a16:creationId xmlns:a16="http://schemas.microsoft.com/office/drawing/2014/main" xmlns="" id="{9BA1906B-5FEF-FB19-B93B-3AC24B2ED065}"/>
              </a:ext>
            </a:extLst>
          </p:cNvPr>
          <p:cNvSpPr>
            <a:spLocks noGrp="1"/>
          </p:cNvSpPr>
          <p:nvPr>
            <p:ph idx="22" hasCustomPrompt="1"/>
          </p:nvPr>
        </p:nvSpPr>
        <p:spPr>
          <a:xfrm>
            <a:off x="1922191" y="3055280"/>
            <a:ext cx="3216378" cy="1577680"/>
          </a:xfrm>
        </p:spPr>
        <p:txBody>
          <a:bodyPr/>
          <a:lstStyle>
            <a:lvl1pPr marL="0" indent="0">
              <a:buNone/>
              <a:defRPr baseline="0">
                <a:latin typeface="Myriad Pro" panose="020B0503030403020204" pitchFamily="34" charset="0"/>
              </a:defRPr>
            </a:lvl1pPr>
            <a:lvl2pPr>
              <a:defRPr baseline="0">
                <a:latin typeface="Myriad Pro" panose="020B0503030403020204" pitchFamily="34" charset="0"/>
              </a:defRPr>
            </a:lvl2pPr>
            <a:lvl3pPr>
              <a:defRPr baseline="0">
                <a:latin typeface="Myriad Pro" panose="020B0503030403020204" pitchFamily="34" charset="0"/>
              </a:defRPr>
            </a:lvl3pPr>
            <a:lvl4pPr marL="0" indent="0">
              <a:buNone/>
              <a:defRPr baseline="0">
                <a:latin typeface="Myriad Pro" panose="020B0503030403020204" pitchFamily="34" charset="0"/>
              </a:defRPr>
            </a:lvl4pPr>
            <a:lvl5pPr marL="685800">
              <a:defRPr baseline="0">
                <a:latin typeface="Myriad Pro" panose="020B0503030403020204" pitchFamily="34" charset="0"/>
              </a:defRPr>
            </a:lvl5pPr>
          </a:lstStyle>
          <a:p>
            <a:pPr lvl="0"/>
            <a:r>
              <a:rPr lang="en-US" dirty="0"/>
              <a:t>Headline Copy</a:t>
            </a:r>
          </a:p>
          <a:p>
            <a:pPr lvl="3"/>
            <a:r>
              <a:rPr lang="en-US" dirty="0"/>
              <a:t>Body copy</a:t>
            </a:r>
          </a:p>
          <a:p>
            <a:pPr lvl="4"/>
            <a:r>
              <a:rPr lang="en-US" dirty="0"/>
              <a:t>Bullet copy</a:t>
            </a:r>
          </a:p>
        </p:txBody>
      </p:sp>
    </p:spTree>
    <p:extLst>
      <p:ext uri="{BB962C8B-B14F-4D97-AF65-F5344CB8AC3E}">
        <p14:creationId xmlns:p14="http://schemas.microsoft.com/office/powerpoint/2010/main" val="185921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1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7" name="Slide Number Placeholder 6"/>
          <p:cNvSpPr>
            <a:spLocks noGrp="1"/>
          </p:cNvSpPr>
          <p:nvPr>
            <p:ph type="sldNum" sz="quarter" idx="12"/>
          </p:nvPr>
        </p:nvSpPr>
        <p:spPr/>
        <p:txBody>
          <a:bodyPr/>
          <a:lstStyle/>
          <a:p>
            <a:fld id="{D0065ADE-FCD2-CC46-A891-715FECD506BF}" type="slidenum">
              <a:rPr lang="en-US" smtClean="0"/>
              <a:t>‹#›</a:t>
            </a:fld>
            <a:endParaRPr lang="en-US" dirty="0"/>
          </a:p>
        </p:txBody>
      </p:sp>
      <p:pic>
        <p:nvPicPr>
          <p:cNvPr id="8" name="Picture 7">
            <a:extLst>
              <a:ext uri="{FF2B5EF4-FFF2-40B4-BE49-F238E27FC236}">
                <a16:creationId xmlns:a16="http://schemas.microsoft.com/office/drawing/2014/main" xmlns="" id="{54EE7752-143D-BA47-A501-E5046107EAF9}"/>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511" y="5880775"/>
            <a:ext cx="809371" cy="809372"/>
          </a:xfrm>
          <a:prstGeom prst="rect">
            <a:avLst/>
          </a:prstGeom>
        </p:spPr>
      </p:pic>
      <p:sp>
        <p:nvSpPr>
          <p:cNvPr id="9" name="Content Placeholder 2">
            <a:extLst>
              <a:ext uri="{FF2B5EF4-FFF2-40B4-BE49-F238E27FC236}">
                <a16:creationId xmlns:a16="http://schemas.microsoft.com/office/drawing/2014/main" xmlns="" id="{EFFA8D0E-B124-254D-A0C5-4382F528DD37}"/>
              </a:ext>
            </a:extLst>
          </p:cNvPr>
          <p:cNvSpPr>
            <a:spLocks noGrp="1"/>
          </p:cNvSpPr>
          <p:nvPr>
            <p:ph sz="half" idx="13"/>
          </p:nvPr>
        </p:nvSpPr>
        <p:spPr>
          <a:xfrm>
            <a:off x="4398691" y="1542477"/>
            <a:ext cx="3886200" cy="4351338"/>
          </a:xfrm>
        </p:spPr>
        <p:txBody>
          <a:bodyPr/>
          <a:lstStyle>
            <a:lvl4pPr marL="0" indent="0">
              <a:buNone/>
              <a:defRPr/>
            </a:lvl4pPr>
            <a:lvl5pPr marL="685800">
              <a:defRPr/>
            </a:lvl5pPr>
            <a:lvl6pPr marL="1147763" indent="-228600">
              <a:buFont typeface="Symbol" panose="05050102010706020507" pitchFamily="18" charset="2"/>
              <a:buChar char="-"/>
              <a:defRPr/>
            </a:lvl6pPr>
          </a:lstStyle>
          <a:p>
            <a:pPr lvl="0"/>
            <a:r>
              <a:rPr lang="en-US"/>
              <a:t>Edit Master text styles</a:t>
            </a:r>
          </a:p>
          <a:p>
            <a:pPr lvl="1"/>
            <a:r>
              <a:rPr lang="en-US"/>
              <a:t>Second level</a:t>
            </a:r>
          </a:p>
          <a:p>
            <a:pPr lvl="5"/>
            <a:r>
              <a:rPr lang="en-US"/>
              <a:t>Third level</a:t>
            </a:r>
          </a:p>
        </p:txBody>
      </p:sp>
      <p:sp>
        <p:nvSpPr>
          <p:cNvPr id="11" name="Rectangle 10">
            <a:extLst>
              <a:ext uri="{FF2B5EF4-FFF2-40B4-BE49-F238E27FC236}">
                <a16:creationId xmlns:a16="http://schemas.microsoft.com/office/drawing/2014/main" xmlns="" id="{83C5F4CA-474E-F348-958F-04E8DDB6983B}"/>
              </a:ext>
            </a:extLst>
          </p:cNvPr>
          <p:cNvSpPr/>
          <p:nvPr userDrawn="1"/>
        </p:nvSpPr>
        <p:spPr>
          <a:xfrm>
            <a:off x="978569" y="6167178"/>
            <a:ext cx="821355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FFFF"/>
                </a:solidFill>
                <a:effectLst/>
                <a:latin typeface="Myriad Pro" panose="020B0503030403020204" pitchFamily="34" charset="0"/>
              </a:rPr>
              <a:t>Quality of life policies and programs that help our guardians of country, their families and survivors be well and mission ready.</a:t>
            </a:r>
            <a:endParaRPr lang="en-US" sz="1200" b="0" dirty="0">
              <a:solidFill>
                <a:srgbClr val="FFFFFF"/>
              </a:solidFill>
              <a:latin typeface="Myriad Pro" panose="020B0503030403020204" pitchFamily="34" charset="0"/>
              <a:ea typeface="Myriad Pro Light" charset="0"/>
              <a:cs typeface="Myriad Pro Light" charset="0"/>
            </a:endParaRPr>
          </a:p>
        </p:txBody>
      </p:sp>
    </p:spTree>
    <p:extLst>
      <p:ext uri="{BB962C8B-B14F-4D97-AF65-F5344CB8AC3E}">
        <p14:creationId xmlns:p14="http://schemas.microsoft.com/office/powerpoint/2010/main" val="344082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191" y="205719"/>
            <a:ext cx="8338305" cy="981057"/>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398191" y="1531280"/>
            <a:ext cx="8338304" cy="4351338"/>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6679095" y="646972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065ADE-FCD2-CC46-A891-715FECD506BF}" type="slidenum">
              <a:rPr lang="en-US" smtClean="0"/>
              <a:t>‹#›</a:t>
            </a:fld>
            <a:endParaRPr lang="en-US"/>
          </a:p>
        </p:txBody>
      </p:sp>
      <p:pic>
        <p:nvPicPr>
          <p:cNvPr id="7" name="Picture 6">
            <a:extLst>
              <a:ext uri="{FF2B5EF4-FFF2-40B4-BE49-F238E27FC236}">
                <a16:creationId xmlns:a16="http://schemas.microsoft.com/office/drawing/2014/main" xmlns="" id="{E8C6EF4E-6972-954B-AAF2-45B0B28DEE4B}"/>
              </a:ext>
              <a:ext uri="{C183D7F6-B498-43B3-948B-1728B52AA6E4}">
                <adec:decorative xmlns:adec="http://schemas.microsoft.com/office/drawing/2017/decorative" xmlns="" val="1"/>
              </a:ext>
            </a:extLst>
          </p:cNvPr>
          <p:cNvPicPr>
            <a:picLocks noChangeAspect="1"/>
          </p:cNvPicPr>
          <p:nvPr userDrawn="1"/>
        </p:nvPicPr>
        <p:blipFill rotWithShape="1">
          <a:blip r:embed="rId13"/>
          <a:srcRect b="80880"/>
          <a:stretch/>
        </p:blipFill>
        <p:spPr>
          <a:xfrm>
            <a:off x="0" y="-15236"/>
            <a:ext cx="9144000" cy="1202010"/>
          </a:xfrm>
          <a:prstGeom prst="rect">
            <a:avLst/>
          </a:prstGeom>
        </p:spPr>
      </p:pic>
    </p:spTree>
    <p:extLst>
      <p:ext uri="{BB962C8B-B14F-4D97-AF65-F5344CB8AC3E}">
        <p14:creationId xmlns:p14="http://schemas.microsoft.com/office/powerpoint/2010/main" val="38464944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9" r:id="rId3"/>
    <p:sldLayoutId id="2147483672" r:id="rId4"/>
    <p:sldLayoutId id="2147483664" r:id="rId5"/>
    <p:sldLayoutId id="2147483666" r:id="rId6"/>
    <p:sldLayoutId id="2147483667"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2400" kern="100" spc="0" baseline="0">
          <a:solidFill>
            <a:schemeClr val="bg1"/>
          </a:solidFill>
          <a:latin typeface="Myriad Pro Light" panose="020B0503030403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1"/>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yriad Pro" panose="020B0503030403020204" pitchFamily="34" charset="0"/>
          <a:ea typeface="+mn-ea"/>
          <a:cs typeface="+mn-cs"/>
        </a:defRPr>
      </a:lvl2pPr>
      <a:lvl3pPr marL="0" indent="0" algn="l"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yriad Pro" panose="020B0503030403020204" pitchFamily="34" charset="0"/>
          <a:ea typeface="+mn-ea"/>
          <a:cs typeface="+mn-cs"/>
        </a:defRPr>
      </a:lvl3pPr>
      <a:lvl4pPr marL="5143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yriad Pro" panose="020B05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yriad Pro" panose="020B05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_iaeVniLMwM?start=22&amp;feature=oembed"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nstallations.militaryonesource.mil/search?program-service=26/view-by=ALL" TargetMode="External"/><Relationship Id="rId5" Type="http://schemas.openxmlformats.org/officeDocument/2006/relationships/hyperlink" Target="https://www.militaryonesource.mil/" TargetMode="External"/><Relationship Id="rId4" Type="http://schemas.openxmlformats.org/officeDocument/2006/relationships/hyperlink" Target="https://www.militaryonesource.mil/benefits/relocation-assistance-progra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hyperlink" Target="https://www.militaryonesource.mil/moving-pcs/plan-to-move/pcs-and-military-moves/" TargetMode="External"/><Relationship Id="rId7" Type="http://schemas.openxmlformats.org/officeDocument/2006/relationships/hyperlink" Target="https://www.militaryonesource.mil/moving-pcs/moving-personal-property/" TargetMode="External"/><Relationship Id="rId12"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avigator.attomdata.com/1114-593ab68e03e/" TargetMode="External"/><Relationship Id="rId11" Type="http://schemas.openxmlformats.org/officeDocument/2006/relationships/image" Target="../media/image7.png"/><Relationship Id="rId5" Type="http://schemas.openxmlformats.org/officeDocument/2006/relationships/hyperlink" Target="https://installations.militaryonesource.mil/" TargetMode="External"/><Relationship Id="rId10" Type="http://schemas.openxmlformats.org/officeDocument/2006/relationships/image" Target="../media/image7.svg"/><Relationship Id="rId4" Type="http://schemas.openxmlformats.org/officeDocument/2006/relationships/hyperlink" Target="https://planmymove.militaryonesource.mil/" TargetMode="External"/><Relationship Id="rId9" Type="http://schemas.openxmlformats.org/officeDocument/2006/relationships/image" Target="../media/image6.png"/><Relationship Id="rId1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hyperlink" Target="https://www.militaryonesource.mil/moving-pcs/plan-to-move/articles/" TargetMode="External"/><Relationship Id="rId13" Type="http://schemas.openxmlformats.org/officeDocument/2006/relationships/image" Target="../media/image11.png"/><Relationship Id="rId18" Type="http://schemas.openxmlformats.org/officeDocument/2006/relationships/image" Target="../media/image19.svg"/><Relationship Id="rId3" Type="http://schemas.openxmlformats.org/officeDocument/2006/relationships/hyperlink" Target="https://pre.militaryonesource.mil/moving-pcs/oconus-moves/" TargetMode="External"/><Relationship Id="rId7" Type="http://schemas.openxmlformats.org/officeDocument/2006/relationships/hyperlink" Target="https://www.militaryonesource.mil/products/sesame-street-for-military-families-fact-sheet-288/" TargetMode="External"/><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hyperlink" Target="https://www.militaryonesource.mil/moving-pcs/post-moving/" TargetMode="External"/><Relationship Id="rId11" Type="http://schemas.openxmlformats.org/officeDocument/2006/relationships/image" Target="../media/image9.png"/><Relationship Id="rId5" Type="http://schemas.openxmlformats.org/officeDocument/2006/relationships/hyperlink" Target="https://myseco.militaryonesource.mil/portal/" TargetMode="External"/><Relationship Id="rId15" Type="http://schemas.openxmlformats.org/officeDocument/2006/relationships/image" Target="../media/image12.png"/><Relationship Id="rId10" Type="http://schemas.openxmlformats.org/officeDocument/2006/relationships/hyperlink" Target="https://www.militaryonesource.mil/benefits/spouse-relocation-transition-consultations/" TargetMode="External"/><Relationship Id="rId19" Type="http://schemas.openxmlformats.org/officeDocument/2006/relationships/image" Target="../media/image15.png"/><Relationship Id="rId4" Type="http://schemas.openxmlformats.org/officeDocument/2006/relationships/hyperlink" Target="https://www.militaryonesource.mil/education-employment/seco/managing-your-career-during-a-pcs/" TargetMode="External"/><Relationship Id="rId9" Type="http://schemas.openxmlformats.org/officeDocument/2006/relationships/hyperlink" Target="https://www.militaryonesource.mil/moving-pcs/plan-to-move/moving-with-pets/" TargetMode="External"/><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hyperlink" Target="https://www.militaryonesource.mil/resources/podcasts/military-onesource/tips-for-military-pcs-succes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hyperlink" Target="https://www.militaryonesource.mil/benefits/spouse-relocation-transition-consultations/" TargetMode="External"/><Relationship Id="rId4" Type="http://schemas.openxmlformats.org/officeDocument/2006/relationships/hyperlink" Target="https://www.militaryonesource.mil/resources/podcasts/military-onesource/sponsorship-new-duty-st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militaryonesource.mil/resources/mobile-apps/my-military-onesour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3DF2D80-5E92-BF85-AC28-F3D1FBFDEBE0}"/>
              </a:ext>
            </a:extLst>
          </p:cNvPr>
          <p:cNvSpPr>
            <a:spLocks noGrp="1"/>
          </p:cNvSpPr>
          <p:nvPr>
            <p:ph type="ctrTitle"/>
          </p:nvPr>
        </p:nvSpPr>
        <p:spPr/>
        <p:txBody>
          <a:bodyPr/>
          <a:lstStyle/>
          <a:p>
            <a:r>
              <a:rPr lang="en-US" dirty="0"/>
              <a:t>PCS and Relocation</a:t>
            </a:r>
            <a:br>
              <a:rPr lang="en-US" dirty="0"/>
            </a:br>
            <a:r>
              <a:rPr lang="en-US" dirty="0"/>
              <a:t>Tools and Resources</a:t>
            </a:r>
          </a:p>
        </p:txBody>
      </p:sp>
      <p:sp>
        <p:nvSpPr>
          <p:cNvPr id="2" name="TextBox 1">
            <a:extLst>
              <a:ext uri="{FF2B5EF4-FFF2-40B4-BE49-F238E27FC236}">
                <a16:creationId xmlns:a16="http://schemas.microsoft.com/office/drawing/2014/main" xmlns="" id="{06A14C83-5649-5429-A4B5-AD4C6E2C03F4}"/>
              </a:ext>
            </a:extLst>
          </p:cNvPr>
          <p:cNvSpPr txBox="1"/>
          <p:nvPr/>
        </p:nvSpPr>
        <p:spPr>
          <a:xfrm>
            <a:off x="6153300" y="6480175"/>
            <a:ext cx="2908451" cy="276999"/>
          </a:xfrm>
          <a:prstGeom prst="rect">
            <a:avLst/>
          </a:prstGeom>
          <a:noFill/>
        </p:spPr>
        <p:txBody>
          <a:bodyPr wrap="square" rtlCol="0">
            <a:spAutoFit/>
          </a:bodyPr>
          <a:lstStyle/>
          <a:p>
            <a:pPr algn="r"/>
            <a:r>
              <a:rPr lang="en-US" sz="1200" dirty="0">
                <a:latin typeface="Myriad Pro" panose="020B0503030403020204" pitchFamily="34" charset="0"/>
              </a:rPr>
              <a:t>Updated March 14, 2024</a:t>
            </a:r>
          </a:p>
        </p:txBody>
      </p:sp>
    </p:spTree>
    <p:extLst>
      <p:ext uri="{BB962C8B-B14F-4D97-AF65-F5344CB8AC3E}">
        <p14:creationId xmlns:p14="http://schemas.microsoft.com/office/powerpoint/2010/main" val="123837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7F09A-5C2E-CEAD-F29B-E11D152EB4C2}"/>
              </a:ext>
            </a:extLst>
          </p:cNvPr>
          <p:cNvSpPr>
            <a:spLocks noGrp="1"/>
          </p:cNvSpPr>
          <p:nvPr>
            <p:ph type="title"/>
          </p:nvPr>
        </p:nvSpPr>
        <p:spPr/>
        <p:txBody>
          <a:bodyPr/>
          <a:lstStyle/>
          <a:p>
            <a:r>
              <a:rPr lang="en-US" dirty="0">
                <a:latin typeface="Myriad Pro" panose="020B0503030403020204" pitchFamily="34" charset="0"/>
              </a:rPr>
              <a:t>Pinning Down PCS Success</a:t>
            </a:r>
          </a:p>
        </p:txBody>
      </p:sp>
      <p:pic>
        <p:nvPicPr>
          <p:cNvPr id="5" name="Online Media 7" descr="Pinning Down PCS Success video">
            <a:hlinkClick r:id="" action="ppaction://media"/>
            <a:extLst>
              <a:ext uri="{FF2B5EF4-FFF2-40B4-BE49-F238E27FC236}">
                <a16:creationId xmlns:a16="http://schemas.microsoft.com/office/drawing/2014/main" xmlns="" id="{44C1544B-B52F-83CC-D19E-FE05E3DA0138}"/>
              </a:ext>
            </a:extLst>
          </p:cNvPr>
          <p:cNvPicPr>
            <a:picLocks noGrp="1" noRot="1" noChangeAspect="1"/>
          </p:cNvPicPr>
          <p:nvPr>
            <p:ph sz="half" idx="14"/>
            <a:videoFile r:link="rId1"/>
          </p:nvPr>
        </p:nvPicPr>
        <p:blipFill>
          <a:blip r:embed="rId4"/>
          <a:stretch/>
        </p:blipFill>
        <p:spPr>
          <a:xfrm>
            <a:off x="966788" y="1562100"/>
            <a:ext cx="7048500" cy="3979863"/>
          </a:xfrm>
          <a:prstGeom prst="rect">
            <a:avLst/>
          </a:prstGeom>
        </p:spPr>
      </p:pic>
      <p:sp>
        <p:nvSpPr>
          <p:cNvPr id="15" name="Content Placeholder 14">
            <a:extLst>
              <a:ext uri="{FF2B5EF4-FFF2-40B4-BE49-F238E27FC236}">
                <a16:creationId xmlns:a16="http://schemas.microsoft.com/office/drawing/2014/main" xmlns="" id="{7DF2F7A3-D815-6D92-C911-813EA245495C}"/>
              </a:ext>
            </a:extLst>
          </p:cNvPr>
          <p:cNvSpPr>
            <a:spLocks noGrp="1"/>
          </p:cNvSpPr>
          <p:nvPr>
            <p:ph sz="half" idx="13"/>
          </p:nvPr>
        </p:nvSpPr>
        <p:spPr>
          <a:xfrm>
            <a:off x="1007792" y="5550012"/>
            <a:ext cx="6968524" cy="551243"/>
          </a:xfrm>
        </p:spPr>
        <p:txBody>
          <a:bodyPr>
            <a:normAutofit/>
          </a:bodyPr>
          <a:lstStyle/>
          <a:p>
            <a:r>
              <a:rPr lang="en-US" sz="1400" dirty="0">
                <a:latin typeface="+mn-lt"/>
              </a:rPr>
              <a:t>Click here to watch a video and explore a wide range of support at your fingertips from the Relocation Assistance Program and Military OneSource to master your PCS.</a:t>
            </a:r>
          </a:p>
        </p:txBody>
      </p:sp>
      <p:sp>
        <p:nvSpPr>
          <p:cNvPr id="4" name="Slide Number Placeholder 3">
            <a:extLst>
              <a:ext uri="{FF2B5EF4-FFF2-40B4-BE49-F238E27FC236}">
                <a16:creationId xmlns:a16="http://schemas.microsoft.com/office/drawing/2014/main" xmlns="" id="{B303BA7B-E30E-8733-389A-C35B6763A71F}"/>
              </a:ext>
            </a:extLst>
          </p:cNvPr>
          <p:cNvSpPr>
            <a:spLocks noGrp="1"/>
          </p:cNvSpPr>
          <p:nvPr>
            <p:ph type="sldNum" sz="quarter" idx="12"/>
          </p:nvPr>
        </p:nvSpPr>
        <p:spPr/>
        <p:txBody>
          <a:bodyPr/>
          <a:lstStyle/>
          <a:p>
            <a:fld id="{D0065ADE-FCD2-CC46-A891-715FECD506BF}" type="slidenum">
              <a:rPr lang="en-US" smtClean="0"/>
              <a:t>2</a:t>
            </a:fld>
            <a:endParaRPr lang="en-US" dirty="0"/>
          </a:p>
        </p:txBody>
      </p:sp>
    </p:spTree>
    <p:extLst>
      <p:ext uri="{BB962C8B-B14F-4D97-AF65-F5344CB8AC3E}">
        <p14:creationId xmlns:p14="http://schemas.microsoft.com/office/powerpoint/2010/main" val="392748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5">
            <a:extLst>
              <a:ext uri="{FF2B5EF4-FFF2-40B4-BE49-F238E27FC236}">
                <a16:creationId xmlns:a16="http://schemas.microsoft.com/office/drawing/2014/main" xmlns="" id="{1CC24DEE-5C5D-3288-D89C-390F0FBAEF5D}"/>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49124" y="3107629"/>
            <a:ext cx="7547384" cy="2814276"/>
          </a:xfrm>
          <a:prstGeom prst="rect">
            <a:avLst/>
          </a:prstGeom>
        </p:spPr>
      </p:pic>
      <p:sp>
        <p:nvSpPr>
          <p:cNvPr id="2" name="Title 1">
            <a:extLst>
              <a:ext uri="{FF2B5EF4-FFF2-40B4-BE49-F238E27FC236}">
                <a16:creationId xmlns:a16="http://schemas.microsoft.com/office/drawing/2014/main" xmlns="" id="{F4EF0AC2-6192-0CD6-0E3F-1B63E11418FC}"/>
              </a:ext>
            </a:extLst>
          </p:cNvPr>
          <p:cNvSpPr>
            <a:spLocks noGrp="1"/>
          </p:cNvSpPr>
          <p:nvPr>
            <p:ph type="title"/>
          </p:nvPr>
        </p:nvSpPr>
        <p:spPr/>
        <p:txBody>
          <a:bodyPr/>
          <a:lstStyle/>
          <a:p>
            <a:r>
              <a:rPr lang="en-US" dirty="0">
                <a:latin typeface="Myriad Pro" panose="020B0503030403020204" pitchFamily="34" charset="0"/>
              </a:rPr>
              <a:t>PCS Support</a:t>
            </a:r>
            <a:endParaRPr lang="en-US" dirty="0"/>
          </a:p>
        </p:txBody>
      </p:sp>
      <p:sp>
        <p:nvSpPr>
          <p:cNvPr id="3" name="Content Placeholder 2">
            <a:extLst>
              <a:ext uri="{FF2B5EF4-FFF2-40B4-BE49-F238E27FC236}">
                <a16:creationId xmlns:a16="http://schemas.microsoft.com/office/drawing/2014/main" xmlns="" id="{EEF4DD05-C489-B717-B39E-305470C345E4}"/>
              </a:ext>
            </a:extLst>
          </p:cNvPr>
          <p:cNvSpPr>
            <a:spLocks noGrp="1"/>
          </p:cNvSpPr>
          <p:nvPr>
            <p:ph sz="half" idx="13"/>
          </p:nvPr>
        </p:nvSpPr>
        <p:spPr>
          <a:xfrm>
            <a:off x="398191" y="1331089"/>
            <a:ext cx="8324589" cy="1776540"/>
          </a:xfrm>
        </p:spPr>
        <p:txBody>
          <a:bodyPr>
            <a:normAutofit lnSpcReduction="10000"/>
          </a:bodyPr>
          <a:lstStyle/>
          <a:p>
            <a:pPr>
              <a:lnSpc>
                <a:spcPct val="110000"/>
              </a:lnSpc>
            </a:pPr>
            <a:r>
              <a:rPr lang="en-US" sz="1600" dirty="0">
                <a:ea typeface="Times New Roman" panose="02020603050405020304" pitchFamily="18" charset="0"/>
              </a:rPr>
              <a:t>The </a:t>
            </a:r>
            <a:r>
              <a:rPr lang="en-US" sz="1600" dirty="0">
                <a:ea typeface="Times New Roman" panose="02020603050405020304" pitchFamily="18" charset="0"/>
                <a:hlinkClick r:id="rId4"/>
              </a:rPr>
              <a:t>Relocation Assistance Program</a:t>
            </a:r>
            <a:r>
              <a:rPr lang="en-US" sz="1600" dirty="0"/>
              <a:t> </a:t>
            </a:r>
            <a:r>
              <a:rPr lang="en-US" sz="1600" dirty="0">
                <a:ea typeface="Times New Roman" panose="02020603050405020304" pitchFamily="18" charset="0"/>
              </a:rPr>
              <a:t>and </a:t>
            </a:r>
            <a:r>
              <a:rPr lang="en-US" sz="1600" dirty="0">
                <a:ea typeface="Times New Roman" panose="02020603050405020304" pitchFamily="18" charset="0"/>
                <a:hlinkClick r:id="rId5"/>
              </a:rPr>
              <a:t>Military OneSource </a:t>
            </a:r>
            <a:r>
              <a:rPr lang="en-US" sz="1600" dirty="0">
                <a:ea typeface="Times New Roman" panose="02020603050405020304" pitchFamily="18" charset="0"/>
              </a:rPr>
              <a:t>are your direct connection to relocation support — providing access to at-the-ready benefits and resources that help make moving smoother and less stressful. </a:t>
            </a:r>
          </a:p>
          <a:p>
            <a:pPr>
              <a:lnSpc>
                <a:spcPct val="110000"/>
              </a:lnSpc>
            </a:pPr>
            <a:r>
              <a:rPr lang="en-US" sz="1600" dirty="0">
                <a:ea typeface="Times New Roman" panose="02020603050405020304" pitchFamily="18" charset="0"/>
              </a:rPr>
              <a:t>From understanding entitlements and shipment options, to learning about a new community, exploring housing and schools, and moving with pets — Military OneSource </a:t>
            </a:r>
            <a:r>
              <a:rPr lang="en-US" sz="1600" dirty="0">
                <a:ea typeface="MS Mincho" panose="02020609040205080304" pitchFamily="49" charset="-128"/>
                <a:cs typeface="Times New Roman" panose="02020603050405020304" pitchFamily="18" charset="0"/>
              </a:rPr>
              <a:t>has tools and resources to connect you with a full spectrum of PCS and relocation support.</a:t>
            </a:r>
          </a:p>
          <a:p>
            <a:endParaRPr lang="en-US" dirty="0"/>
          </a:p>
        </p:txBody>
      </p:sp>
      <p:sp>
        <p:nvSpPr>
          <p:cNvPr id="4" name="Content Placeholder 3">
            <a:extLst>
              <a:ext uri="{FF2B5EF4-FFF2-40B4-BE49-F238E27FC236}">
                <a16:creationId xmlns:a16="http://schemas.microsoft.com/office/drawing/2014/main" xmlns="" id="{D66AF9E2-B5E2-0E68-C130-1C1278302BD4}"/>
              </a:ext>
            </a:extLst>
          </p:cNvPr>
          <p:cNvSpPr>
            <a:spLocks noGrp="1"/>
          </p:cNvSpPr>
          <p:nvPr>
            <p:ph sz="half" idx="14"/>
          </p:nvPr>
        </p:nvSpPr>
        <p:spPr>
          <a:xfrm>
            <a:off x="2083803" y="3242192"/>
            <a:ext cx="6312705" cy="2679713"/>
          </a:xfrm>
        </p:spPr>
        <p:txBody>
          <a:bodyPr>
            <a:normAutofit fontScale="92500" lnSpcReduction="20000"/>
          </a:bodyPr>
          <a:lstStyle/>
          <a:p>
            <a:pPr marL="0" indent="0">
              <a:lnSpc>
                <a:spcPct val="120000"/>
              </a:lnSpc>
              <a:spcBef>
                <a:spcPts val="0"/>
              </a:spcBef>
              <a:buNone/>
            </a:pPr>
            <a:r>
              <a:rPr lang="en-US" sz="1900" b="1" dirty="0"/>
              <a:t>Need local support?</a:t>
            </a:r>
            <a:r>
              <a:rPr lang="en-US" sz="1900" dirty="0"/>
              <a:t/>
            </a:r>
            <a:br>
              <a:rPr lang="en-US" sz="1900" dirty="0"/>
            </a:br>
            <a:r>
              <a:rPr lang="en-US" sz="1900" dirty="0"/>
              <a:t>Contact your installation relocation assistance experts at your local </a:t>
            </a:r>
            <a:r>
              <a:rPr lang="en-US" sz="1900" dirty="0">
                <a:hlinkClick r:id="rId6"/>
              </a:rPr>
              <a:t>Military and Family Support Center</a:t>
            </a:r>
            <a:r>
              <a:rPr lang="en-US" sz="1900" dirty="0"/>
              <a:t> for help</a:t>
            </a:r>
            <a:r>
              <a:rPr lang="en-US" sz="1900" b="1" dirty="0"/>
              <a:t>. </a:t>
            </a:r>
          </a:p>
          <a:p>
            <a:endParaRPr lang="en-US" sz="1900" b="1" dirty="0">
              <a:solidFill>
                <a:srgbClr val="000000"/>
              </a:solidFill>
            </a:endParaRPr>
          </a:p>
          <a:p>
            <a:pPr marL="0" indent="0">
              <a:lnSpc>
                <a:spcPct val="120000"/>
              </a:lnSpc>
              <a:spcBef>
                <a:spcPts val="0"/>
              </a:spcBef>
              <a:buNone/>
            </a:pPr>
            <a:r>
              <a:rPr lang="en-US" sz="1900" b="1" dirty="0">
                <a:solidFill>
                  <a:srgbClr val="000000"/>
                </a:solidFill>
              </a:rPr>
              <a:t>Stressed about your PCS?</a:t>
            </a:r>
          </a:p>
          <a:p>
            <a:pPr marL="0" indent="0">
              <a:lnSpc>
                <a:spcPct val="120000"/>
              </a:lnSpc>
              <a:spcBef>
                <a:spcPts val="0"/>
              </a:spcBef>
              <a:buNone/>
            </a:pPr>
            <a:r>
              <a:rPr lang="en-US" sz="1900" dirty="0">
                <a:solidFill>
                  <a:srgbClr val="000000"/>
                </a:solidFill>
              </a:rPr>
              <a:t>A call to Military OneSource at 800-342-9647 or 24/7 live chat will put you in touch with a person who understands moving in the military and can connect you with the resources you need to make your PCS a success!</a:t>
            </a:r>
            <a:endParaRPr lang="en-US" sz="1900" dirty="0"/>
          </a:p>
          <a:p>
            <a:pPr marL="0" indent="0">
              <a:buNone/>
            </a:pPr>
            <a:endParaRPr lang="en-US" dirty="0"/>
          </a:p>
        </p:txBody>
      </p:sp>
    </p:spTree>
    <p:extLst>
      <p:ext uri="{BB962C8B-B14F-4D97-AF65-F5344CB8AC3E}">
        <p14:creationId xmlns:p14="http://schemas.microsoft.com/office/powerpoint/2010/main" val="150092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C1611E-1F75-98B0-2C76-398B134E44BD}"/>
              </a:ext>
            </a:extLst>
          </p:cNvPr>
          <p:cNvSpPr>
            <a:spLocks noGrp="1"/>
          </p:cNvSpPr>
          <p:nvPr>
            <p:ph type="title"/>
          </p:nvPr>
        </p:nvSpPr>
        <p:spPr/>
        <p:txBody>
          <a:bodyPr/>
          <a:lstStyle/>
          <a:p>
            <a:r>
              <a:rPr lang="en-US" dirty="0">
                <a:latin typeface="Myriad Pro" panose="020B0503030403020204" pitchFamily="34" charset="0"/>
              </a:rPr>
              <a:t>Online Resources for Military Moves</a:t>
            </a:r>
            <a:endParaRPr lang="en-US" dirty="0"/>
          </a:p>
        </p:txBody>
      </p:sp>
      <p:sp>
        <p:nvSpPr>
          <p:cNvPr id="3" name="Content Placeholder 2">
            <a:extLst>
              <a:ext uri="{FF2B5EF4-FFF2-40B4-BE49-F238E27FC236}">
                <a16:creationId xmlns:a16="http://schemas.microsoft.com/office/drawing/2014/main" xmlns="" id="{0AA1F801-3035-12FF-D5AE-F68BE1F92366}"/>
              </a:ext>
            </a:extLst>
          </p:cNvPr>
          <p:cNvSpPr>
            <a:spLocks noGrp="1"/>
          </p:cNvSpPr>
          <p:nvPr>
            <p:ph sz="half" idx="13"/>
          </p:nvPr>
        </p:nvSpPr>
        <p:spPr>
          <a:xfrm>
            <a:off x="547802" y="1608268"/>
            <a:ext cx="5294923" cy="4629874"/>
          </a:xfrm>
        </p:spPr>
        <p:txBody>
          <a:bodyPr>
            <a:normAutofit lnSpcReduction="10000"/>
          </a:bodyPr>
          <a:lstStyle/>
          <a:p>
            <a:pPr>
              <a:spcAft>
                <a:spcPts val="1200"/>
              </a:spcAft>
            </a:pPr>
            <a:r>
              <a:rPr lang="en-US" sz="1700" dirty="0">
                <a:solidFill>
                  <a:schemeClr val="tx1">
                    <a:lumMod val="95000"/>
                    <a:lumOff val="5000"/>
                  </a:schemeClr>
                </a:solidFill>
              </a:rPr>
              <a:t>Explore the </a:t>
            </a:r>
            <a:r>
              <a:rPr lang="en-US" sz="1700" b="1" dirty="0">
                <a:solidFill>
                  <a:srgbClr val="1D428A"/>
                </a:solidFill>
                <a:hlinkClick r:id="rId3">
                  <a:extLst>
                    <a:ext uri="{A12FA001-AC4F-418D-AE19-62706E023703}">
                      <ahyp:hlinkClr xmlns:ahyp="http://schemas.microsoft.com/office/drawing/2018/hyperlinkcolor" xmlns="" val="tx"/>
                    </a:ext>
                  </a:extLst>
                </a:hlinkClick>
              </a:rPr>
              <a:t>PCS &amp; Military Moves</a:t>
            </a:r>
            <a:r>
              <a:rPr lang="en-US" sz="1700" b="1" dirty="0">
                <a:solidFill>
                  <a:schemeClr val="accent1">
                    <a:lumMod val="50000"/>
                  </a:schemeClr>
                </a:solidFill>
              </a:rPr>
              <a:t> </a:t>
            </a:r>
            <a:r>
              <a:rPr lang="en-US" sz="1700" dirty="0">
                <a:solidFill>
                  <a:schemeClr val="tx1">
                    <a:lumMod val="95000"/>
                    <a:lumOff val="5000"/>
                  </a:schemeClr>
                </a:solidFill>
              </a:rPr>
              <a:t>landing page on </a:t>
            </a:r>
            <a:r>
              <a:rPr lang="en-US" sz="1700" dirty="0" err="1">
                <a:solidFill>
                  <a:schemeClr val="tx1">
                    <a:lumMod val="95000"/>
                    <a:lumOff val="5000"/>
                  </a:schemeClr>
                </a:solidFill>
              </a:rPr>
              <a:t>MilitaryOneSource.mil</a:t>
            </a:r>
            <a:r>
              <a:rPr lang="en-US" sz="1700" dirty="0">
                <a:solidFill>
                  <a:schemeClr val="tx1">
                    <a:lumMod val="95000"/>
                    <a:lumOff val="5000"/>
                  </a:schemeClr>
                </a:solidFill>
              </a:rPr>
              <a:t> for comprehensive relocation information and resources. Find powerful planning tools to help with:</a:t>
            </a:r>
            <a:endParaRPr lang="en-US" sz="1700" dirty="0">
              <a:hlinkClick r:id="rId4"/>
            </a:endParaRPr>
          </a:p>
          <a:p>
            <a:pPr marL="339725" indent="-339725">
              <a:spcBef>
                <a:spcPts val="600"/>
              </a:spcBef>
              <a:spcAft>
                <a:spcPts val="600"/>
              </a:spcAft>
            </a:pPr>
            <a:r>
              <a:rPr lang="en-US" sz="1700" dirty="0">
                <a:ea typeface="Calibri" panose="020F0502020204030204" pitchFamily="34" charset="0"/>
                <a:cs typeface="Calibri" panose="020F0502020204030204" pitchFamily="34" charset="0"/>
              </a:rPr>
              <a:t> 	</a:t>
            </a:r>
            <a:r>
              <a:rPr lang="en-US" sz="1700" b="1" dirty="0">
                <a:ea typeface="Calibri" panose="020F0502020204030204" pitchFamily="34" charset="0"/>
                <a:cs typeface="Calibri" panose="020F0502020204030204" pitchFamily="34" charset="0"/>
              </a:rPr>
              <a:t>Moving your life </a:t>
            </a:r>
            <a:r>
              <a:rPr lang="en-US" sz="1700" dirty="0">
                <a:ea typeface="Calibri" panose="020F0502020204030204" pitchFamily="34" charset="0"/>
                <a:cs typeface="Calibri" panose="020F0502020204030204" pitchFamily="34" charset="0"/>
              </a:rPr>
              <a:t>—</a:t>
            </a:r>
            <a:r>
              <a:rPr lang="en-US" sz="1700" dirty="0"/>
              <a:t> Resources like </a:t>
            </a:r>
            <a:r>
              <a:rPr lang="en-US" sz="1700" b="1" dirty="0">
                <a:solidFill>
                  <a:srgbClr val="1D428A"/>
                </a:solidFill>
                <a:hlinkClick r:id="rId4">
                  <a:extLst>
                    <a:ext uri="{A12FA001-AC4F-418D-AE19-62706E023703}">
                      <ahyp:hlinkClr xmlns:ahyp="http://schemas.microsoft.com/office/drawing/2018/hyperlinkcolor" xmlns="" val="tx"/>
                    </a:ext>
                  </a:extLst>
                </a:hlinkClick>
              </a:rPr>
              <a:t>Plan My Move</a:t>
            </a:r>
            <a:r>
              <a:rPr lang="en-US" sz="1700" b="1" dirty="0">
                <a:solidFill>
                  <a:srgbClr val="1D428A"/>
                </a:solidFill>
              </a:rPr>
              <a:t> </a:t>
            </a:r>
            <a:r>
              <a:rPr lang="en-US" sz="1700" dirty="0"/>
              <a:t>can get you organized with customized moving checklists.</a:t>
            </a:r>
          </a:p>
          <a:p>
            <a:pPr marL="342900" indent="-342900">
              <a:spcBef>
                <a:spcPts val="600"/>
              </a:spcBef>
              <a:spcAft>
                <a:spcPts val="600"/>
              </a:spcAft>
              <a:buFont typeface="Arial" panose="020B0604020202020204" pitchFamily="34" charset="0"/>
              <a:buChar char="•"/>
            </a:pPr>
            <a:r>
              <a:rPr lang="en-US" sz="1700" b="1" dirty="0"/>
              <a:t>Moving your family </a:t>
            </a:r>
            <a:r>
              <a:rPr lang="en-US" sz="1700" dirty="0">
                <a:ea typeface="Calibri" panose="020F0502020204030204" pitchFamily="34" charset="0"/>
                <a:cs typeface="Calibri" panose="020F0502020204030204" pitchFamily="34" charset="0"/>
              </a:rPr>
              <a:t>— S</a:t>
            </a:r>
            <a:r>
              <a:rPr lang="en-US" sz="1700" dirty="0"/>
              <a:t>earch </a:t>
            </a:r>
            <a:r>
              <a:rPr lang="en-US" sz="1700" b="1" dirty="0">
                <a:solidFill>
                  <a:srgbClr val="1D428A"/>
                </a:solidFill>
                <a:hlinkClick r:id="rId5">
                  <a:extLst>
                    <a:ext uri="{A12FA001-AC4F-418D-AE19-62706E023703}">
                      <ahyp:hlinkClr xmlns:ahyp="http://schemas.microsoft.com/office/drawing/2018/hyperlinkcolor" xmlns="" val="tx"/>
                    </a:ext>
                  </a:extLst>
                </a:hlinkClick>
              </a:rPr>
              <a:t>MilitaryINSTALLATIONS</a:t>
            </a:r>
            <a:r>
              <a:rPr lang="en-US" sz="1700" dirty="0"/>
              <a:t> for information about base essentials, housing, child care and family support programs, and to find information about your new neighborhood with the </a:t>
            </a:r>
            <a:r>
              <a:rPr lang="en-US" sz="1700" b="1" dirty="0">
                <a:solidFill>
                  <a:srgbClr val="1D428A"/>
                </a:solidFill>
                <a:hlinkClick r:id="rId6">
                  <a:extLst>
                    <a:ext uri="{A12FA001-AC4F-418D-AE19-62706E023703}">
                      <ahyp:hlinkClr xmlns:ahyp="http://schemas.microsoft.com/office/drawing/2018/hyperlinkcolor" xmlns="" val="tx"/>
                    </a:ext>
                  </a:extLst>
                </a:hlinkClick>
              </a:rPr>
              <a:t>Neighborhood Navigator</a:t>
            </a:r>
            <a:r>
              <a:rPr lang="en-US" sz="1700" dirty="0">
                <a:solidFill>
                  <a:srgbClr val="1D428A"/>
                </a:solidFill>
              </a:rPr>
              <a:t>. </a:t>
            </a:r>
            <a:endParaRPr lang="en-US" sz="1700" dirty="0">
              <a:solidFill>
                <a:srgbClr val="1D428A"/>
              </a:solidFill>
              <a:hlinkClick r:id="rId7">
                <a:extLst>
                  <a:ext uri="{A12FA001-AC4F-418D-AE19-62706E023703}">
                    <ahyp:hlinkClr xmlns:ahyp="http://schemas.microsoft.com/office/drawing/2018/hyperlinkcolor" xmlns="" val="tx"/>
                  </a:ext>
                </a:extLst>
              </a:hlinkClick>
            </a:endParaRPr>
          </a:p>
          <a:p>
            <a:pPr marL="339725">
              <a:spcBef>
                <a:spcPts val="600"/>
              </a:spcBef>
              <a:spcAft>
                <a:spcPts val="600"/>
              </a:spcAft>
            </a:pPr>
            <a:r>
              <a:rPr lang="en-US" sz="1700" b="1" dirty="0"/>
              <a:t>Moving your household goods </a:t>
            </a:r>
            <a:r>
              <a:rPr lang="en-US" sz="1700" dirty="0">
                <a:solidFill>
                  <a:srgbClr val="1D428A"/>
                </a:solidFill>
                <a:ea typeface="Calibri" panose="020F0502020204030204" pitchFamily="34" charset="0"/>
                <a:cs typeface="Calibri" panose="020F0502020204030204" pitchFamily="34" charset="0"/>
              </a:rPr>
              <a:t>—</a:t>
            </a:r>
            <a:r>
              <a:rPr lang="en-US" sz="1700" dirty="0"/>
              <a:t> Visit </a:t>
            </a:r>
            <a:r>
              <a:rPr lang="en-US" sz="1700" b="1" dirty="0">
                <a:solidFill>
                  <a:srgbClr val="1D428A"/>
                </a:solidFill>
                <a:hlinkClick r:id="rId7">
                  <a:extLst>
                    <a:ext uri="{A12FA001-AC4F-418D-AE19-62706E023703}">
                      <ahyp:hlinkClr xmlns:ahyp="http://schemas.microsoft.com/office/drawing/2018/hyperlinkcolor" xmlns="" val="tx"/>
                    </a:ext>
                  </a:extLst>
                </a:hlinkClick>
              </a:rPr>
              <a:t>Moving Your Personal Property</a:t>
            </a:r>
            <a:r>
              <a:rPr lang="en-US" sz="1700" dirty="0"/>
              <a:t> to access information about scheduling your personal property shipments, customer service contacts, filing a claim and more</a:t>
            </a:r>
            <a:r>
              <a:rPr lang="en-US" sz="1700" b="1" dirty="0">
                <a:solidFill>
                  <a:srgbClr val="1D428A"/>
                </a:solidFill>
              </a:rPr>
              <a:t>. </a:t>
            </a:r>
            <a:endParaRPr lang="en-US" sz="1700" dirty="0"/>
          </a:p>
          <a:p>
            <a:endParaRPr lang="en-US" dirty="0"/>
          </a:p>
        </p:txBody>
      </p:sp>
      <p:pic>
        <p:nvPicPr>
          <p:cNvPr id="8" name="Picture 7">
            <a:extLst>
              <a:ext uri="{FF2B5EF4-FFF2-40B4-BE49-F238E27FC236}">
                <a16:creationId xmlns:a16="http://schemas.microsoft.com/office/drawing/2014/main" xmlns="" id="{D8AE81D5-37BA-98FD-7B8D-C5B54E9F4D45}"/>
              </a:ext>
              <a:ext uri="{C183D7F6-B498-43B3-948B-1728B52AA6E4}">
                <adec:decorative xmlns:adec="http://schemas.microsoft.com/office/drawing/2017/decorative" xmlns="" val="1"/>
              </a:ext>
            </a:extLst>
          </p:cNvPr>
          <p:cNvPicPr>
            <a:picLocks noChangeAspect="1"/>
          </p:cNvPicPr>
          <p:nvPr/>
        </p:nvPicPr>
        <p:blipFill>
          <a:blip r:embed="rId8"/>
          <a:srcRect/>
          <a:stretch/>
        </p:blipFill>
        <p:spPr>
          <a:xfrm>
            <a:off x="5948737" y="1678825"/>
            <a:ext cx="2842838" cy="390333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Graphic 13">
            <a:extLst>
              <a:ext uri="{FF2B5EF4-FFF2-40B4-BE49-F238E27FC236}">
                <a16:creationId xmlns:a16="http://schemas.microsoft.com/office/drawing/2014/main" xmlns="" id="{2622C484-0398-53A8-00DC-FAF5B03F9330}"/>
              </a:ext>
              <a:ext uri="{C183D7F6-B498-43B3-948B-1728B52AA6E4}">
                <adec:decorative xmlns:adec="http://schemas.microsoft.com/office/drawing/2017/decorative" xmlns="" val="1"/>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307433" y="3415565"/>
            <a:ext cx="507640" cy="507640"/>
          </a:xfrm>
          <a:prstGeom prst="rect">
            <a:avLst/>
          </a:prstGeom>
        </p:spPr>
      </p:pic>
      <p:grpSp>
        <p:nvGrpSpPr>
          <p:cNvPr id="9" name="Group 8">
            <a:extLst>
              <a:ext uri="{FF2B5EF4-FFF2-40B4-BE49-F238E27FC236}">
                <a16:creationId xmlns:a16="http://schemas.microsoft.com/office/drawing/2014/main" xmlns="" id="{D6C5ADEE-5999-CCC9-FEE0-102C34348950}"/>
              </a:ext>
              <a:ext uri="{C183D7F6-B498-43B3-948B-1728B52AA6E4}">
                <adec:decorative xmlns:adec="http://schemas.microsoft.com/office/drawing/2017/decorative" xmlns="" val="1"/>
              </a:ext>
            </a:extLst>
          </p:cNvPr>
          <p:cNvGrpSpPr/>
          <p:nvPr/>
        </p:nvGrpSpPr>
        <p:grpSpPr>
          <a:xfrm>
            <a:off x="348346" y="2533997"/>
            <a:ext cx="417600" cy="2617822"/>
            <a:chOff x="348346" y="2533997"/>
            <a:chExt cx="417600" cy="2617822"/>
          </a:xfrm>
        </p:grpSpPr>
        <p:sp>
          <p:nvSpPr>
            <p:cNvPr id="10" name="Oval 9">
              <a:extLst>
                <a:ext uri="{FF2B5EF4-FFF2-40B4-BE49-F238E27FC236}">
                  <a16:creationId xmlns:a16="http://schemas.microsoft.com/office/drawing/2014/main" xmlns="" id="{B9232852-32AD-C9AE-4EC9-06CAA2DCEF35}"/>
                </a:ext>
                <a:ext uri="{C183D7F6-B498-43B3-948B-1728B52AA6E4}">
                  <adec:decorative xmlns:adec="http://schemas.microsoft.com/office/drawing/2017/decorative" xmlns="" val="1"/>
                </a:ext>
              </a:extLst>
            </p:cNvPr>
            <p:cNvSpPr/>
            <p:nvPr/>
          </p:nvSpPr>
          <p:spPr>
            <a:xfrm>
              <a:off x="365147" y="2533997"/>
              <a:ext cx="400799" cy="400799"/>
            </a:xfrm>
            <a:prstGeom prst="ellipse">
              <a:avLst/>
            </a:prstGeom>
            <a:solidFill>
              <a:srgbClr val="1D428A"/>
            </a:solidFill>
            <a:ln>
              <a:solidFill>
                <a:srgbClr val="1D42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xmlns="" id="{E087EF8A-8EF8-8FD9-13F7-635DD841AAB6}"/>
                </a:ext>
                <a:ext uri="{C183D7F6-B498-43B3-948B-1728B52AA6E4}">
                  <adec:decorative xmlns:adec="http://schemas.microsoft.com/office/drawing/2017/decorative" xmlns="" val="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01309" y="2574189"/>
              <a:ext cx="328475" cy="328475"/>
            </a:xfrm>
            <a:prstGeom prst="rect">
              <a:avLst/>
            </a:prstGeom>
          </p:spPr>
        </p:pic>
        <p:sp>
          <p:nvSpPr>
            <p:cNvPr id="12" name="Oval 11">
              <a:extLst>
                <a:ext uri="{FF2B5EF4-FFF2-40B4-BE49-F238E27FC236}">
                  <a16:creationId xmlns:a16="http://schemas.microsoft.com/office/drawing/2014/main" xmlns="" id="{18421930-5DB1-2A4E-1CF2-F7AA23629C1A}"/>
                </a:ext>
                <a:ext uri="{C183D7F6-B498-43B3-948B-1728B52AA6E4}">
                  <adec:decorative xmlns:adec="http://schemas.microsoft.com/office/drawing/2017/decorative" xmlns="" val="1"/>
                </a:ext>
              </a:extLst>
            </p:cNvPr>
            <p:cNvSpPr/>
            <p:nvPr/>
          </p:nvSpPr>
          <p:spPr>
            <a:xfrm>
              <a:off x="348346" y="4751020"/>
              <a:ext cx="400799" cy="400799"/>
            </a:xfrm>
            <a:prstGeom prst="ellipse">
              <a:avLst/>
            </a:prstGeom>
            <a:solidFill>
              <a:srgbClr val="1D428A"/>
            </a:solidFill>
            <a:ln>
              <a:solidFill>
                <a:srgbClr val="1D42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xmlns="" id="{F866EC41-8C8A-E482-E048-68808E9D6BB4}"/>
                </a:ext>
                <a:ext uri="{C183D7F6-B498-43B3-948B-1728B52AA6E4}">
                  <adec:decorative xmlns:adec="http://schemas.microsoft.com/office/drawing/2017/decorative" xmlns="" val="1"/>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397016" y="4784084"/>
              <a:ext cx="328475" cy="328475"/>
            </a:xfrm>
            <a:prstGeom prst="rect">
              <a:avLst/>
            </a:prstGeom>
          </p:spPr>
        </p:pic>
      </p:grpSp>
    </p:spTree>
    <p:extLst>
      <p:ext uri="{BB962C8B-B14F-4D97-AF65-F5344CB8AC3E}">
        <p14:creationId xmlns:p14="http://schemas.microsoft.com/office/powerpoint/2010/main" val="9500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CE4D3-5234-8AC0-B802-6DB81AD7B03C}"/>
              </a:ext>
            </a:extLst>
          </p:cNvPr>
          <p:cNvSpPr>
            <a:spLocks noGrp="1"/>
          </p:cNvSpPr>
          <p:nvPr>
            <p:ph type="title"/>
          </p:nvPr>
        </p:nvSpPr>
        <p:spPr/>
        <p:txBody>
          <a:bodyPr/>
          <a:lstStyle/>
          <a:p>
            <a:r>
              <a:rPr lang="en-US" dirty="0">
                <a:latin typeface="Myriad Pro" panose="020B0503030403020204" pitchFamily="34" charset="0"/>
              </a:rPr>
              <a:t>Additional PCS Resources </a:t>
            </a:r>
          </a:p>
        </p:txBody>
      </p:sp>
      <p:sp>
        <p:nvSpPr>
          <p:cNvPr id="3" name="Content Placeholder 2">
            <a:extLst>
              <a:ext uri="{FF2B5EF4-FFF2-40B4-BE49-F238E27FC236}">
                <a16:creationId xmlns:a16="http://schemas.microsoft.com/office/drawing/2014/main" xmlns="" id="{8CBB4DEB-8127-9118-F479-76B39F92DA15}"/>
              </a:ext>
            </a:extLst>
          </p:cNvPr>
          <p:cNvSpPr>
            <a:spLocks noGrp="1"/>
          </p:cNvSpPr>
          <p:nvPr>
            <p:ph sz="half" idx="16"/>
          </p:nvPr>
        </p:nvSpPr>
        <p:spPr>
          <a:xfrm>
            <a:off x="834564" y="1508641"/>
            <a:ext cx="3749040" cy="4162584"/>
          </a:xfrm>
        </p:spPr>
        <p:txBody>
          <a:bodyPr>
            <a:noAutofit/>
          </a:bodyPr>
          <a:lstStyle/>
          <a:p>
            <a:pPr>
              <a:lnSpc>
                <a:spcPct val="100000"/>
              </a:lnSpc>
              <a:spcAft>
                <a:spcPts val="600"/>
              </a:spcAft>
            </a:pPr>
            <a:r>
              <a:rPr lang="en-US" sz="1500" b="1" i="0" u="none" strike="noStrike" baseline="0" dirty="0">
                <a:solidFill>
                  <a:srgbClr val="C00000"/>
                </a:solidFill>
                <a:hlinkClick r:id="rId3">
                  <a:extLst>
                    <a:ext uri="{A12FA001-AC4F-418D-AE19-62706E023703}">
                      <ahyp:hlinkClr xmlns:ahyp="http://schemas.microsoft.com/office/drawing/2018/hyperlinkcolor" xmlns="" val="tx"/>
                    </a:ext>
                  </a:extLst>
                </a:hlinkClick>
              </a:rPr>
              <a:t>Moving OCONUS?</a:t>
            </a:r>
            <a:r>
              <a:rPr lang="en-US" sz="1500" b="1" i="0" u="none" strike="noStrike" baseline="0" dirty="0">
                <a:solidFill>
                  <a:srgbClr val="C00000"/>
                </a:solidFill>
              </a:rPr>
              <a:t> </a:t>
            </a:r>
            <a:br>
              <a:rPr lang="en-US" sz="1500" b="1" i="0" u="none" strike="noStrike" baseline="0" dirty="0">
                <a:solidFill>
                  <a:srgbClr val="C00000"/>
                </a:solidFill>
              </a:rPr>
            </a:br>
            <a:r>
              <a:rPr lang="en-US" sz="1500" i="0" u="none" strike="noStrike" baseline="0" dirty="0">
                <a:solidFill>
                  <a:srgbClr val="000000"/>
                </a:solidFill>
              </a:rPr>
              <a:t>Check out these resources and tips for planning </a:t>
            </a:r>
            <a:r>
              <a:rPr lang="en-US" sz="1500" dirty="0">
                <a:solidFill>
                  <a:srgbClr val="000000"/>
                </a:solidFill>
              </a:rPr>
              <a:t>an overseas</a:t>
            </a:r>
            <a:r>
              <a:rPr lang="en-US" sz="1500" i="0" u="none" strike="noStrike" baseline="0" dirty="0">
                <a:solidFill>
                  <a:srgbClr val="000000"/>
                </a:solidFill>
              </a:rPr>
              <a:t> move.</a:t>
            </a:r>
          </a:p>
          <a:p>
            <a:pPr>
              <a:lnSpc>
                <a:spcPct val="100000"/>
              </a:lnSpc>
              <a:spcAft>
                <a:spcPts val="600"/>
              </a:spcAft>
            </a:pPr>
            <a:r>
              <a:rPr lang="en-US" sz="1500" b="1" i="0" u="none" strike="noStrike" baseline="0" dirty="0">
                <a:solidFill>
                  <a:srgbClr val="C00000"/>
                </a:solidFill>
                <a:hlinkClick r:id="rId4">
                  <a:extLst>
                    <a:ext uri="{A12FA001-AC4F-418D-AE19-62706E023703}">
                      <ahyp:hlinkClr xmlns:ahyp="http://schemas.microsoft.com/office/drawing/2018/hyperlinkcolor" xmlns="" val="tx"/>
                    </a:ext>
                  </a:extLst>
                </a:hlinkClick>
              </a:rPr>
              <a:t>Manage your career move</a:t>
            </a:r>
            <a:r>
              <a:rPr lang="en-US" sz="1500" b="1" i="0" u="none" strike="noStrike" baseline="0" dirty="0">
                <a:solidFill>
                  <a:srgbClr val="C00000"/>
                </a:solidFill>
              </a:rPr>
              <a:t> </a:t>
            </a:r>
            <a:r>
              <a:rPr lang="en-US" sz="1500" i="0" u="none" strike="noStrike" baseline="0" dirty="0">
                <a:solidFill>
                  <a:srgbClr val="000000"/>
                </a:solidFill>
              </a:rPr>
              <a:t>as a military spouse during a PCS with support from</a:t>
            </a:r>
            <a:r>
              <a:rPr lang="en-US" sz="1500" dirty="0">
                <a:solidFill>
                  <a:srgbClr val="000000"/>
                </a:solidFill>
              </a:rPr>
              <a:t> the </a:t>
            </a:r>
            <a:r>
              <a:rPr lang="en-US" sz="1500" b="1" i="0" u="none" strike="noStrike" baseline="0" dirty="0">
                <a:solidFill>
                  <a:srgbClr val="C00000"/>
                </a:solidFill>
                <a:hlinkClick r:id="rId5">
                  <a:extLst>
                    <a:ext uri="{A12FA001-AC4F-418D-AE19-62706E023703}">
                      <ahyp:hlinkClr xmlns:ahyp="http://schemas.microsoft.com/office/drawing/2018/hyperlinkcolor" xmlns="" val="tx"/>
                    </a:ext>
                  </a:extLst>
                </a:hlinkClick>
              </a:rPr>
              <a:t>Spouse Education and Career Opportunities</a:t>
            </a:r>
            <a:r>
              <a:rPr lang="en-US" sz="1500" b="1" i="0" u="none" strike="noStrike" baseline="0" dirty="0">
                <a:solidFill>
                  <a:srgbClr val="C00000"/>
                </a:solidFill>
              </a:rPr>
              <a:t> </a:t>
            </a:r>
            <a:r>
              <a:rPr lang="en-US" sz="1500" i="0" u="none" strike="noStrike" baseline="0" dirty="0">
                <a:solidFill>
                  <a:srgbClr val="000000"/>
                </a:solidFill>
              </a:rPr>
              <a:t>program, or SECO.</a:t>
            </a:r>
            <a:endParaRPr lang="en-US" sz="1500" dirty="0">
              <a:solidFill>
                <a:srgbClr val="000000"/>
              </a:solidFill>
              <a:ea typeface="Calibri"/>
              <a:cs typeface="Calibri"/>
            </a:endParaRPr>
          </a:p>
          <a:p>
            <a:pPr>
              <a:lnSpc>
                <a:spcPct val="100000"/>
              </a:lnSpc>
              <a:spcAft>
                <a:spcPts val="600"/>
              </a:spcAft>
            </a:pPr>
            <a:r>
              <a:rPr lang="en-US" sz="1500" b="1" dirty="0">
                <a:solidFill>
                  <a:srgbClr val="C00000"/>
                </a:solidFill>
                <a:ea typeface="Calibri"/>
                <a:cs typeface="Calibri"/>
                <a:hlinkClick r:id="rId6">
                  <a:extLst>
                    <a:ext uri="{A12FA001-AC4F-418D-AE19-62706E023703}">
                      <ahyp:hlinkClr xmlns:ahyp="http://schemas.microsoft.com/office/drawing/2018/hyperlinkcolor" xmlns="" val="tx"/>
                    </a:ext>
                  </a:extLst>
                </a:hlinkClick>
              </a:rPr>
              <a:t>Settling in After Moving </a:t>
            </a:r>
            <a:r>
              <a:rPr lang="en-US" sz="1500" dirty="0">
                <a:ea typeface="Calibri"/>
                <a:cs typeface="Calibri"/>
              </a:rPr>
              <a:t>—</a:t>
            </a:r>
            <a:r>
              <a:rPr lang="en-US" sz="1500" dirty="0">
                <a:solidFill>
                  <a:srgbClr val="C00000"/>
                </a:solidFill>
                <a:ea typeface="Calibri"/>
                <a:cs typeface="Calibri"/>
              </a:rPr>
              <a:t> </a:t>
            </a:r>
            <a:r>
              <a:rPr lang="en-US" sz="1500" dirty="0">
                <a:solidFill>
                  <a:srgbClr val="000000"/>
                </a:solidFill>
                <a:ea typeface="Calibri"/>
                <a:cs typeface="Calibri"/>
              </a:rPr>
              <a:t>Go here to </a:t>
            </a:r>
            <a:br>
              <a:rPr lang="en-US" sz="1500" dirty="0">
                <a:solidFill>
                  <a:srgbClr val="000000"/>
                </a:solidFill>
                <a:ea typeface="Calibri"/>
                <a:cs typeface="Calibri"/>
              </a:rPr>
            </a:br>
            <a:r>
              <a:rPr lang="en-US" sz="1500" dirty="0">
                <a:solidFill>
                  <a:srgbClr val="000000"/>
                </a:solidFill>
                <a:ea typeface="Calibri"/>
                <a:cs typeface="Calibri"/>
              </a:rPr>
              <a:t>find out about child care options, programs for youth and teens, filing moving claims and more once you’re settled at your next duty station.</a:t>
            </a:r>
          </a:p>
          <a:p>
            <a:pPr>
              <a:lnSpc>
                <a:spcPct val="100000"/>
              </a:lnSpc>
            </a:pPr>
            <a:r>
              <a:rPr lang="en-US" sz="1500" b="1" dirty="0">
                <a:solidFill>
                  <a:srgbClr val="C00000"/>
                </a:solidFill>
                <a:ea typeface="Calibri"/>
                <a:cs typeface="Calibri"/>
                <a:hlinkClick r:id="rId7">
                  <a:extLst>
                    <a:ext uri="{A12FA001-AC4F-418D-AE19-62706E023703}">
                      <ahyp:hlinkClr xmlns:ahyp="http://schemas.microsoft.com/office/drawing/2018/hyperlinkcolor" xmlns="" val="tx"/>
                    </a:ext>
                  </a:extLst>
                </a:hlinkClick>
              </a:rPr>
              <a:t>Sesame Street for Military Families</a:t>
            </a:r>
            <a:r>
              <a:rPr lang="en-US" sz="1500" dirty="0">
                <a:solidFill>
                  <a:srgbClr val="000000"/>
                </a:solidFill>
              </a:rPr>
              <a:t> — </a:t>
            </a:r>
            <a:br>
              <a:rPr lang="en-US" sz="1500" dirty="0">
                <a:solidFill>
                  <a:srgbClr val="000000"/>
                </a:solidFill>
              </a:rPr>
            </a:br>
            <a:r>
              <a:rPr lang="en-US" sz="1500" dirty="0">
                <a:solidFill>
                  <a:srgbClr val="000000"/>
                </a:solidFill>
              </a:rPr>
              <a:t>Find a suite of tools, information and resources to help military families cope with common challenges in building community. </a:t>
            </a:r>
          </a:p>
        </p:txBody>
      </p:sp>
      <p:sp>
        <p:nvSpPr>
          <p:cNvPr id="10" name="Content Placeholder 9">
            <a:extLst>
              <a:ext uri="{FF2B5EF4-FFF2-40B4-BE49-F238E27FC236}">
                <a16:creationId xmlns:a16="http://schemas.microsoft.com/office/drawing/2014/main" xmlns="" id="{4634E5DF-1DEA-D0F1-CF1B-31FFE97A76A3}"/>
              </a:ext>
            </a:extLst>
          </p:cNvPr>
          <p:cNvSpPr>
            <a:spLocks noGrp="1"/>
          </p:cNvSpPr>
          <p:nvPr>
            <p:ph sz="half" idx="17"/>
          </p:nvPr>
        </p:nvSpPr>
        <p:spPr>
          <a:xfrm>
            <a:off x="5094047" y="1506871"/>
            <a:ext cx="3749040" cy="4146674"/>
          </a:xfrm>
        </p:spPr>
        <p:txBody>
          <a:bodyPr>
            <a:normAutofit fontScale="92500"/>
          </a:bodyPr>
          <a:lstStyle/>
          <a:p>
            <a:pPr>
              <a:lnSpc>
                <a:spcPct val="100000"/>
              </a:lnSpc>
              <a:spcAft>
                <a:spcPts val="600"/>
              </a:spcAft>
            </a:pPr>
            <a:r>
              <a:rPr lang="en-US" sz="1500" b="1" dirty="0">
                <a:solidFill>
                  <a:srgbClr val="C00000"/>
                </a:solidFill>
                <a:hlinkClick r:id="rId8">
                  <a:extLst>
                    <a:ext uri="{A12FA001-AC4F-418D-AE19-62706E023703}">
                      <ahyp:hlinkClr xmlns:ahyp="http://schemas.microsoft.com/office/drawing/2018/hyperlinkcolor" xmlns="" val="tx"/>
                    </a:ext>
                  </a:extLst>
                </a:hlinkClick>
              </a:rPr>
              <a:t>Preparing to Move</a:t>
            </a:r>
            <a:r>
              <a:rPr lang="en-US" sz="1500" b="1" i="0" u="none" strike="noStrike" baseline="0" dirty="0">
                <a:solidFill>
                  <a:srgbClr val="C00000"/>
                </a:solidFill>
                <a:hlinkClick r:id="rId8">
                  <a:extLst>
                    <a:ext uri="{A12FA001-AC4F-418D-AE19-62706E023703}">
                      <ahyp:hlinkClr xmlns:ahyp="http://schemas.microsoft.com/office/drawing/2018/hyperlinkcolor" xmlns="" val="tx"/>
                    </a:ext>
                  </a:extLst>
                </a:hlinkClick>
              </a:rPr>
              <a:t> </a:t>
            </a:r>
            <a:r>
              <a:rPr lang="en-US" sz="1500" dirty="0">
                <a:solidFill>
                  <a:srgbClr val="000000"/>
                </a:solidFill>
                <a:ea typeface="Calibri" panose="020F0502020204030204" pitchFamily="34" charset="0"/>
                <a:cs typeface="Calibri" panose="020F0502020204030204" pitchFamily="34" charset="0"/>
              </a:rPr>
              <a:t>—</a:t>
            </a:r>
            <a:r>
              <a:rPr lang="en-US" sz="1500" dirty="0">
                <a:solidFill>
                  <a:srgbClr val="000000"/>
                </a:solidFill>
              </a:rPr>
              <a:t> </a:t>
            </a:r>
            <a:r>
              <a:rPr lang="en-US" sz="1500" i="0" u="none" strike="noStrike" baseline="0" dirty="0">
                <a:solidFill>
                  <a:srgbClr val="000000"/>
                </a:solidFill>
              </a:rPr>
              <a:t>Read relevant articles about the practical and emotional aspects of a PCS, including topics like “Making the Move Easier for Military Children” </a:t>
            </a:r>
            <a:r>
              <a:rPr lang="en-US" sz="1500" dirty="0">
                <a:solidFill>
                  <a:srgbClr val="000000"/>
                </a:solidFill>
              </a:rPr>
              <a:t>and “How to Inventory Your Belongings.”</a:t>
            </a:r>
          </a:p>
          <a:p>
            <a:pPr>
              <a:lnSpc>
                <a:spcPct val="100000"/>
              </a:lnSpc>
            </a:pPr>
            <a:r>
              <a:rPr lang="en-US" sz="1500" b="1" i="0" u="none" strike="noStrike" baseline="0" dirty="0">
                <a:solidFill>
                  <a:srgbClr val="C00000"/>
                </a:solidFill>
                <a:hlinkClick r:id="rId9">
                  <a:extLst>
                    <a:ext uri="{A12FA001-AC4F-418D-AE19-62706E023703}">
                      <ahyp:hlinkClr xmlns:ahyp="http://schemas.microsoft.com/office/drawing/2018/hyperlinkcolor" xmlns="" val="tx"/>
                    </a:ext>
                  </a:extLst>
                </a:hlinkClick>
              </a:rPr>
              <a:t>Moving with Pets </a:t>
            </a:r>
            <a:r>
              <a:rPr lang="en-US" sz="1500" dirty="0"/>
              <a:t>— Read about updates to reimbursements when moving with pets.</a:t>
            </a:r>
          </a:p>
          <a:p>
            <a:pPr>
              <a:lnSpc>
                <a:spcPct val="100000"/>
              </a:lnSpc>
            </a:pPr>
            <a:r>
              <a:rPr lang="en-US" sz="1500" i="0" u="none" strike="noStrike" baseline="0" dirty="0">
                <a:solidFill>
                  <a:srgbClr val="000000"/>
                </a:solidFill>
              </a:rPr>
              <a:t> </a:t>
            </a:r>
            <a:r>
              <a:rPr lang="en-US" sz="1500" b="1" u="sng" dirty="0">
                <a:solidFill>
                  <a:srgbClr val="C00000"/>
                </a:solidFill>
              </a:rPr>
              <a:t>Blog Brigade </a:t>
            </a:r>
            <a:r>
              <a:rPr lang="en-US" sz="1500" dirty="0"/>
              <a:t>— Engage with stories from military spouses and their boots on the ground experience turning a wide array of PCS experiences into opportunities.</a:t>
            </a:r>
          </a:p>
          <a:p>
            <a:r>
              <a:rPr lang="en-US" sz="1500" b="1" dirty="0">
                <a:solidFill>
                  <a:srgbClr val="C00000"/>
                </a:solidFill>
                <a:hlinkClick r:id="rId10">
                  <a:extLst>
                    <a:ext uri="{A12FA001-AC4F-418D-AE19-62706E023703}">
                      <ahyp:hlinkClr xmlns:ahyp="http://schemas.microsoft.com/office/drawing/2018/hyperlinkcolor" xmlns="" val="tx"/>
                    </a:ext>
                  </a:extLst>
                </a:hlinkClick>
              </a:rPr>
              <a:t>Spouse Relocation and Transition </a:t>
            </a:r>
            <a:r>
              <a:rPr lang="en-US" sz="1500" dirty="0">
                <a:solidFill>
                  <a:srgbClr val="000000"/>
                </a:solidFill>
                <a:ea typeface="Calibri" panose="020F0502020204030204" pitchFamily="34" charset="0"/>
                <a:cs typeface="Calibri" panose="020F0502020204030204" pitchFamily="34" charset="0"/>
              </a:rPr>
              <a:t>— Find personalized support with </a:t>
            </a:r>
            <a:r>
              <a:rPr lang="en-US" sz="1500" b="0" i="0" dirty="0">
                <a:effectLst/>
              </a:rPr>
              <a:t>Military OneSource specialty consultants who can assist you with personalized support for your PCS.</a:t>
            </a:r>
            <a:endParaRPr lang="en-US" sz="1500" dirty="0"/>
          </a:p>
        </p:txBody>
      </p:sp>
      <p:sp>
        <p:nvSpPr>
          <p:cNvPr id="4" name="Slide Number Placeholder 3">
            <a:extLst>
              <a:ext uri="{FF2B5EF4-FFF2-40B4-BE49-F238E27FC236}">
                <a16:creationId xmlns:a16="http://schemas.microsoft.com/office/drawing/2014/main" xmlns="" id="{D76E4095-00D5-A05A-2E76-980AAD47840C}"/>
              </a:ext>
            </a:extLst>
          </p:cNvPr>
          <p:cNvSpPr>
            <a:spLocks noGrp="1"/>
          </p:cNvSpPr>
          <p:nvPr>
            <p:ph type="sldNum" sz="quarter" idx="12"/>
          </p:nvPr>
        </p:nvSpPr>
        <p:spPr/>
        <p:txBody>
          <a:bodyPr/>
          <a:lstStyle/>
          <a:p>
            <a:fld id="{D0065ADE-FCD2-CC46-A891-715FECD506BF}" type="slidenum">
              <a:rPr lang="en-US" smtClean="0"/>
              <a:t>5</a:t>
            </a:fld>
            <a:endParaRPr lang="en-US" dirty="0"/>
          </a:p>
        </p:txBody>
      </p:sp>
      <p:pic>
        <p:nvPicPr>
          <p:cNvPr id="5" name="Telephone Icon">
            <a:extLst>
              <a:ext uri="{FF2B5EF4-FFF2-40B4-BE49-F238E27FC236}">
                <a16:creationId xmlns:a16="http://schemas.microsoft.com/office/drawing/2014/main" xmlns="" id="{DD3885D1-EA9A-91E1-EDE7-1CDEBEE76671}"/>
              </a:ext>
              <a:ext uri="{C183D7F6-B498-43B3-948B-1728B52AA6E4}">
                <adec:decorative xmlns:adec="http://schemas.microsoft.com/office/drawing/2017/decorative" xmlns="" val="1"/>
              </a:ext>
            </a:extLst>
          </p:cNvPr>
          <p:cNvPicPr>
            <a:picLocks noChangeAspect="1"/>
          </p:cNvPicPr>
          <p:nvPr/>
        </p:nvPicPr>
        <p:blipFill>
          <a:blip r:embed="rId11"/>
          <a:srcRect/>
          <a:stretch/>
        </p:blipFill>
        <p:spPr>
          <a:xfrm>
            <a:off x="4673548" y="1548480"/>
            <a:ext cx="365760" cy="365760"/>
          </a:xfrm>
          <a:prstGeom prst="rect">
            <a:avLst/>
          </a:prstGeom>
        </p:spPr>
      </p:pic>
      <p:pic>
        <p:nvPicPr>
          <p:cNvPr id="8" name="Interaction Icon">
            <a:extLst>
              <a:ext uri="{FF2B5EF4-FFF2-40B4-BE49-F238E27FC236}">
                <a16:creationId xmlns:a16="http://schemas.microsoft.com/office/drawing/2014/main" xmlns="" id="{11909C92-DB71-050F-AC94-FC899CBF2A81}"/>
              </a:ext>
              <a:ext uri="{C183D7F6-B498-43B3-948B-1728B52AA6E4}">
                <adec:decorative xmlns:adec="http://schemas.microsoft.com/office/drawing/2017/decorative" xmlns="" val="1"/>
              </a:ext>
            </a:extLst>
          </p:cNvPr>
          <p:cNvPicPr>
            <a:picLocks noChangeAspect="1"/>
          </p:cNvPicPr>
          <p:nvPr/>
        </p:nvPicPr>
        <p:blipFill>
          <a:blip r:embed="rId12"/>
          <a:srcRect/>
          <a:stretch/>
        </p:blipFill>
        <p:spPr>
          <a:xfrm>
            <a:off x="397806" y="3463344"/>
            <a:ext cx="365760" cy="365760"/>
          </a:xfrm>
          <a:prstGeom prst="rect">
            <a:avLst/>
          </a:prstGeom>
          <a:solidFill>
            <a:schemeClr val="bg1"/>
          </a:solidFill>
        </p:spPr>
      </p:pic>
      <p:pic>
        <p:nvPicPr>
          <p:cNvPr id="7" name="WWW Icon">
            <a:extLst>
              <a:ext uri="{FF2B5EF4-FFF2-40B4-BE49-F238E27FC236}">
                <a16:creationId xmlns:a16="http://schemas.microsoft.com/office/drawing/2014/main" xmlns="" id="{B48E55ED-D1E8-67DF-6FA9-383090ECB5B3}"/>
              </a:ext>
              <a:ext uri="{C183D7F6-B498-43B3-948B-1728B52AA6E4}">
                <adec:decorative xmlns:adec="http://schemas.microsoft.com/office/drawing/2017/decorative" xmlns="" val="1"/>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4673548" y="5126640"/>
            <a:ext cx="365760" cy="365760"/>
          </a:xfrm>
          <a:prstGeom prst="rect">
            <a:avLst/>
          </a:prstGeom>
        </p:spPr>
      </p:pic>
      <p:pic>
        <p:nvPicPr>
          <p:cNvPr id="11" name="WWW Icon">
            <a:extLst>
              <a:ext uri="{FF2B5EF4-FFF2-40B4-BE49-F238E27FC236}">
                <a16:creationId xmlns:a16="http://schemas.microsoft.com/office/drawing/2014/main" xmlns="" id="{5CDA256B-7486-9698-A073-3778EEAC1BFA}"/>
              </a:ext>
              <a:ext uri="{C183D7F6-B498-43B3-948B-1728B52AA6E4}">
                <adec:decorative xmlns:adec="http://schemas.microsoft.com/office/drawing/2017/decorative" xmlns="" val="1"/>
              </a:ext>
            </a:extLst>
          </p:cNvPr>
          <p:cNvPicPr>
            <a:picLocks noChangeAspect="1"/>
          </p:cNvPicPr>
          <p:nvPr/>
        </p:nvPicPr>
        <p:blipFill>
          <a:blip r:embed="rId15"/>
          <a:srcRect/>
          <a:stretch/>
        </p:blipFill>
        <p:spPr>
          <a:xfrm>
            <a:off x="397806" y="4821673"/>
            <a:ext cx="365760" cy="365760"/>
          </a:xfrm>
          <a:prstGeom prst="rect">
            <a:avLst/>
          </a:prstGeom>
        </p:spPr>
      </p:pic>
      <p:pic>
        <p:nvPicPr>
          <p:cNvPr id="12" name="WWW Icon">
            <a:extLst>
              <a:ext uri="{FF2B5EF4-FFF2-40B4-BE49-F238E27FC236}">
                <a16:creationId xmlns:a16="http://schemas.microsoft.com/office/drawing/2014/main" xmlns="" id="{AB680FAE-3A1A-9D70-965F-AB1AC7CF7758}"/>
              </a:ext>
              <a:ext uri="{C183D7F6-B498-43B3-948B-1728B52AA6E4}">
                <adec:decorative xmlns:adec="http://schemas.microsoft.com/office/drawing/2017/decorative" xmlns="" val="1"/>
              </a:ext>
            </a:extLst>
          </p:cNvPr>
          <p:cNvPicPr>
            <a:picLocks noChangeAspect="1"/>
          </p:cNvPicPr>
          <p:nvPr/>
        </p:nvPicPr>
        <p:blipFill>
          <a:blip r:embed="rId16"/>
          <a:srcRect/>
          <a:stretch/>
        </p:blipFill>
        <p:spPr>
          <a:xfrm>
            <a:off x="4673548" y="3982662"/>
            <a:ext cx="365760" cy="365760"/>
          </a:xfrm>
          <a:prstGeom prst="rect">
            <a:avLst/>
          </a:prstGeom>
        </p:spPr>
      </p:pic>
      <p:pic>
        <p:nvPicPr>
          <p:cNvPr id="6" name="WWW Icon">
            <a:extLst>
              <a:ext uri="{FF2B5EF4-FFF2-40B4-BE49-F238E27FC236}">
                <a16:creationId xmlns:a16="http://schemas.microsoft.com/office/drawing/2014/main" xmlns="" id="{E4D019AE-C0CE-6D20-5EE1-999FAC9541EA}"/>
              </a:ext>
              <a:ext uri="{C183D7F6-B498-43B3-948B-1728B52AA6E4}">
                <adec:decorative xmlns:adec="http://schemas.microsoft.com/office/drawing/2017/decorative" xmlns="" val="1"/>
              </a:ext>
            </a:extLst>
          </p:cNvPr>
          <p:cNvPicPr>
            <a:picLocks noChangeAspect="1"/>
          </p:cNvPicPr>
          <p:nvPr/>
        </p:nvPicPr>
        <p:blipFill>
          <a:blip r:embed="rId17">
            <a:extLst>
              <a:ext uri="{96DAC541-7B7A-43D3-8B79-37D633B846F1}">
                <asvg:svgBlip xmlns:asvg="http://schemas.microsoft.com/office/drawing/2016/SVG/main" xmlns="" r:embed="rId18"/>
              </a:ext>
            </a:extLst>
          </a:blip>
          <a:srcRect/>
          <a:stretch/>
        </p:blipFill>
        <p:spPr>
          <a:xfrm>
            <a:off x="397806" y="2407111"/>
            <a:ext cx="365760" cy="365760"/>
          </a:xfrm>
          <a:prstGeom prst="rect">
            <a:avLst/>
          </a:prstGeom>
        </p:spPr>
      </p:pic>
      <p:pic>
        <p:nvPicPr>
          <p:cNvPr id="9" name="Interaction Icon">
            <a:extLst>
              <a:ext uri="{FF2B5EF4-FFF2-40B4-BE49-F238E27FC236}">
                <a16:creationId xmlns:a16="http://schemas.microsoft.com/office/drawing/2014/main" xmlns="" id="{CDF0DB07-D78B-0428-7BDC-6D49BB2287FB}"/>
              </a:ext>
              <a:ext uri="{C183D7F6-B498-43B3-948B-1728B52AA6E4}">
                <adec:decorative xmlns:adec="http://schemas.microsoft.com/office/drawing/2017/decorative" xmlns="" val="1"/>
              </a:ext>
            </a:extLst>
          </p:cNvPr>
          <p:cNvPicPr>
            <a:picLocks noChangeAspect="1"/>
          </p:cNvPicPr>
          <p:nvPr/>
        </p:nvPicPr>
        <p:blipFill>
          <a:blip r:embed="rId19"/>
          <a:srcRect/>
          <a:stretch/>
        </p:blipFill>
        <p:spPr>
          <a:xfrm>
            <a:off x="397806" y="1548480"/>
            <a:ext cx="365760" cy="365760"/>
          </a:xfrm>
          <a:prstGeom prst="rect">
            <a:avLst/>
          </a:prstGeom>
          <a:solidFill>
            <a:schemeClr val="bg1"/>
          </a:solidFill>
        </p:spPr>
      </p:pic>
      <p:pic>
        <p:nvPicPr>
          <p:cNvPr id="13" name="WWW Icon">
            <a:extLst>
              <a:ext uri="{FF2B5EF4-FFF2-40B4-BE49-F238E27FC236}">
                <a16:creationId xmlns:a16="http://schemas.microsoft.com/office/drawing/2014/main" xmlns="" id="{C8608B8B-95BD-F3A7-B765-D28BD813B423}"/>
              </a:ext>
              <a:ext uri="{C183D7F6-B498-43B3-948B-1728B52AA6E4}">
                <adec:decorative xmlns:adec="http://schemas.microsoft.com/office/drawing/2017/decorative" xmlns="" val="1"/>
              </a:ext>
            </a:extLst>
          </p:cNvPr>
          <p:cNvPicPr>
            <a:picLocks noChangeAspect="1"/>
          </p:cNvPicPr>
          <p:nvPr/>
        </p:nvPicPr>
        <p:blipFill>
          <a:blip r:embed="rId20"/>
          <a:srcRect/>
          <a:stretch/>
        </p:blipFill>
        <p:spPr>
          <a:xfrm>
            <a:off x="4673548" y="3204444"/>
            <a:ext cx="365760" cy="365760"/>
          </a:xfrm>
          <a:prstGeom prst="rect">
            <a:avLst/>
          </a:prstGeom>
        </p:spPr>
      </p:pic>
    </p:spTree>
    <p:extLst>
      <p:ext uri="{BB962C8B-B14F-4D97-AF65-F5344CB8AC3E}">
        <p14:creationId xmlns:p14="http://schemas.microsoft.com/office/powerpoint/2010/main" val="214656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7F09A-5C2E-CEAD-F29B-E11D152EB4C2}"/>
              </a:ext>
            </a:extLst>
          </p:cNvPr>
          <p:cNvSpPr>
            <a:spLocks noGrp="1"/>
          </p:cNvSpPr>
          <p:nvPr>
            <p:ph type="title"/>
          </p:nvPr>
        </p:nvSpPr>
        <p:spPr/>
        <p:txBody>
          <a:bodyPr/>
          <a:lstStyle/>
          <a:p>
            <a:r>
              <a:rPr lang="en-US" dirty="0">
                <a:latin typeface="Myriad Pro" panose="020B0503030403020204" pitchFamily="34" charset="0"/>
              </a:rPr>
              <a:t>Listen In </a:t>
            </a:r>
            <a:r>
              <a:rPr lang="en-US" dirty="0">
                <a:latin typeface="Myriad Pro" panose="020B0503030403020204" pitchFamily="34" charset="0"/>
                <a:ea typeface="Calibri" panose="020F0502020204030204" pitchFamily="34" charset="0"/>
                <a:cs typeface="Calibri" panose="020F0502020204030204" pitchFamily="34" charset="0"/>
              </a:rPr>
              <a:t>—</a:t>
            </a:r>
            <a:r>
              <a:rPr lang="en-US" dirty="0">
                <a:latin typeface="Myriad Pro" panose="020B0503030403020204" pitchFamily="34" charset="0"/>
              </a:rPr>
              <a:t> Military OneSource Podcasts</a:t>
            </a:r>
          </a:p>
        </p:txBody>
      </p:sp>
      <p:sp>
        <p:nvSpPr>
          <p:cNvPr id="5" name="Content Placeholder 4">
            <a:extLst>
              <a:ext uri="{FF2B5EF4-FFF2-40B4-BE49-F238E27FC236}">
                <a16:creationId xmlns:a16="http://schemas.microsoft.com/office/drawing/2014/main" xmlns="" id="{E1CDD80A-DEDF-BFE9-8987-9690A4EFB9BD}"/>
              </a:ext>
            </a:extLst>
          </p:cNvPr>
          <p:cNvSpPr>
            <a:spLocks noGrp="1"/>
          </p:cNvSpPr>
          <p:nvPr>
            <p:ph sz="half" idx="16"/>
          </p:nvPr>
        </p:nvSpPr>
        <p:spPr>
          <a:xfrm>
            <a:off x="398190" y="1542477"/>
            <a:ext cx="6026110" cy="4162584"/>
          </a:xfrm>
        </p:spPr>
        <p:txBody>
          <a:bodyPr vert="horz" lIns="91440" tIns="45720" rIns="91440" bIns="45720" rtlCol="0" anchor="t">
            <a:noAutofit/>
          </a:bodyPr>
          <a:lstStyle/>
          <a:p>
            <a:pPr>
              <a:lnSpc>
                <a:spcPct val="100000"/>
              </a:lnSpc>
            </a:pPr>
            <a:r>
              <a:rPr lang="en-US" sz="1500" dirty="0">
                <a:ea typeface="Calibri" panose="020F0502020204030204"/>
                <a:cs typeface="Calibri" panose="020F0502020204030204"/>
              </a:rPr>
              <a:t>Navigate through topics important to military life with short podcasts from Military OneSource. Listen to these and subscribe for more podcasts on the way: </a:t>
            </a:r>
          </a:p>
          <a:p>
            <a:pPr marL="457200" indent="-457200">
              <a:lnSpc>
                <a:spcPct val="100000"/>
              </a:lnSpc>
              <a:buFont typeface="Arial" panose="020B0604020202020204" pitchFamily="34" charset="0"/>
              <a:buChar char="•"/>
            </a:pPr>
            <a:r>
              <a:rPr lang="en-US" sz="1500" b="1" dirty="0">
                <a:solidFill>
                  <a:srgbClr val="1D428A"/>
                </a:solidFill>
                <a:hlinkClick r:id="rId3">
                  <a:extLst>
                    <a:ext uri="{A12FA001-AC4F-418D-AE19-62706E023703}">
                      <ahyp:hlinkClr xmlns:ahyp="http://schemas.microsoft.com/office/drawing/2018/hyperlinkcolor" xmlns="" val="tx"/>
                    </a:ext>
                  </a:extLst>
                </a:hlinkClick>
              </a:rPr>
              <a:t>Tips and Tools for PCS Success</a:t>
            </a:r>
            <a:r>
              <a:rPr lang="en-US" sz="1500" dirty="0"/>
              <a:t> </a:t>
            </a:r>
            <a:r>
              <a:rPr lang="en-US" sz="1500" dirty="0">
                <a:ea typeface="Calibri" panose="020F0502020204030204" pitchFamily="34" charset="0"/>
                <a:cs typeface="Calibri" panose="020F0502020204030204" pitchFamily="34" charset="0"/>
              </a:rPr>
              <a:t>— </a:t>
            </a:r>
            <a:r>
              <a:rPr lang="en-US" sz="1500" dirty="0"/>
              <a:t>Hear from a military</a:t>
            </a:r>
            <a:r>
              <a:rPr lang="en-US" sz="1500" b="0" i="0" dirty="0">
                <a:effectLst/>
              </a:rPr>
              <a:t> spouse who can shed light on making frequent moves with success, including what helped and what was learned each time their family moved.</a:t>
            </a:r>
            <a:r>
              <a:rPr lang="en-US" sz="1500" dirty="0"/>
              <a:t> </a:t>
            </a:r>
          </a:p>
          <a:p>
            <a:pPr marL="457200" indent="-457200">
              <a:lnSpc>
                <a:spcPct val="100000"/>
              </a:lnSpc>
              <a:buFont typeface="Arial" panose="020B0604020202020204" pitchFamily="34" charset="0"/>
              <a:buChar char="•"/>
            </a:pPr>
            <a:r>
              <a:rPr lang="en-US" sz="1500" b="1" dirty="0">
                <a:solidFill>
                  <a:srgbClr val="1D428A"/>
                </a:solidFill>
                <a:hlinkClick r:id="rId4">
                  <a:extLst>
                    <a:ext uri="{A12FA001-AC4F-418D-AE19-62706E023703}">
                      <ahyp:hlinkClr xmlns:ahyp="http://schemas.microsoft.com/office/drawing/2018/hyperlinkcolor" xmlns="" val="tx"/>
                    </a:ext>
                  </a:extLst>
                </a:hlinkClick>
              </a:rPr>
              <a:t>Sponsorship and Getting Settled at Your New Duty Station</a:t>
            </a:r>
            <a:r>
              <a:rPr lang="en-US" sz="1500" b="1" dirty="0">
                <a:solidFill>
                  <a:srgbClr val="1D428A"/>
                </a:solidFill>
              </a:rPr>
              <a:t> </a:t>
            </a:r>
            <a:r>
              <a:rPr lang="en-US" sz="1500" dirty="0">
                <a:ea typeface="Calibri" panose="020F0502020204030204" pitchFamily="34" charset="0"/>
                <a:cs typeface="Calibri" panose="020F0502020204030204" pitchFamily="34" charset="0"/>
              </a:rPr>
              <a:t>— </a:t>
            </a:r>
            <a:r>
              <a:rPr lang="en-US" sz="1500" dirty="0"/>
              <a:t>Learn how Military OneSource, your installation Military and Family Support Center, and military sponsors can help you get settled at your new duty station.</a:t>
            </a:r>
          </a:p>
          <a:p>
            <a:pPr marL="457200" indent="-457200">
              <a:lnSpc>
                <a:spcPct val="100000"/>
              </a:lnSpc>
              <a:buFont typeface="Arial" panose="020B0604020202020204" pitchFamily="34" charset="0"/>
              <a:buChar char="•"/>
            </a:pPr>
            <a:r>
              <a:rPr lang="en-US" sz="1500" b="1" dirty="0">
                <a:solidFill>
                  <a:srgbClr val="1D428A"/>
                </a:solidFill>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Moving Under the Household Goods Contract</a:t>
            </a:r>
            <a:r>
              <a:rPr lang="en-US" sz="1500" b="1" dirty="0">
                <a:solidFill>
                  <a:srgbClr val="1D428A"/>
                </a:solidFill>
                <a:ea typeface="Calibri" panose="020F0502020204030204" pitchFamily="34" charset="0"/>
                <a:cs typeface="Calibri" panose="020F0502020204030204" pitchFamily="34" charset="0"/>
              </a:rPr>
              <a:t> </a:t>
            </a:r>
            <a:r>
              <a:rPr lang="en-US" sz="1500" dirty="0">
                <a:ea typeface="Calibri" panose="020F0502020204030204" pitchFamily="34" charset="0"/>
                <a:cs typeface="Calibri" panose="020F0502020204030204" pitchFamily="34" charset="0"/>
              </a:rPr>
              <a:t>— </a:t>
            </a:r>
            <a:r>
              <a:rPr lang="en-US" sz="1500" b="0" i="0" dirty="0">
                <a:effectLst/>
              </a:rPr>
              <a:t>Learn more about the Global Household Goods Contract, which is changing the way personal property shipments will be managed, the Defense Department’s plan to improve the relocation experience for service members and their families, and key changes customers should know about before their next PCS.</a:t>
            </a:r>
            <a:endParaRPr lang="en-US" sz="1500" dirty="0"/>
          </a:p>
          <a:p>
            <a:pPr marL="457200" indent="-457200">
              <a:lnSpc>
                <a:spcPct val="100000"/>
              </a:lnSpc>
              <a:buFont typeface="Arial" panose="020B0604020202020204" pitchFamily="34" charset="0"/>
              <a:buChar char="•"/>
            </a:pPr>
            <a:endParaRPr lang="en-US" sz="1600" dirty="0">
              <a:latin typeface="+mn-lt"/>
              <a:ea typeface="Calibri"/>
              <a:cs typeface="Calibri"/>
            </a:endParaRPr>
          </a:p>
          <a:p>
            <a:pPr marL="457200" indent="-457200">
              <a:lnSpc>
                <a:spcPct val="100000"/>
              </a:lnSpc>
              <a:buFont typeface="Arial" panose="020B0604020202020204" pitchFamily="34" charset="0"/>
              <a:buChar char="•"/>
            </a:pPr>
            <a:endParaRPr lang="en-US" sz="1600" dirty="0"/>
          </a:p>
        </p:txBody>
      </p:sp>
      <p:pic>
        <p:nvPicPr>
          <p:cNvPr id="1026" name="Picture 2" descr="Military OneSource Podcast">
            <a:extLst>
              <a:ext uri="{FF2B5EF4-FFF2-40B4-BE49-F238E27FC236}">
                <a16:creationId xmlns:a16="http://schemas.microsoft.com/office/drawing/2014/main" xmlns="" id="{32C2423D-71DE-1443-3D95-E41D2C1F5F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300" y="1542477"/>
            <a:ext cx="2321510" cy="23215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061C3A0-A195-ED77-FE71-1528583392C2}"/>
              </a:ext>
            </a:extLst>
          </p:cNvPr>
          <p:cNvSpPr>
            <a:spLocks noGrp="1"/>
          </p:cNvSpPr>
          <p:nvPr>
            <p:ph sz="half" idx="17"/>
          </p:nvPr>
        </p:nvSpPr>
        <p:spPr>
          <a:xfrm>
            <a:off x="6424300" y="4009938"/>
            <a:ext cx="2321510" cy="1568741"/>
          </a:xfrm>
          <a:solidFill>
            <a:schemeClr val="accent1">
              <a:lumMod val="50000"/>
            </a:schemeClr>
          </a:solidFill>
        </p:spPr>
        <p:txBody>
          <a:bodyPr lIns="27432" rIns="27432" anchor="ctr" anchorCtr="0">
            <a:noAutofit/>
          </a:bodyPr>
          <a:lstStyle/>
          <a:p>
            <a:pPr marL="0" marR="0" algn="ctr">
              <a:lnSpc>
                <a:spcPct val="100000"/>
              </a:lnSpc>
              <a:spcBef>
                <a:spcPts val="0"/>
              </a:spcBef>
            </a:pPr>
            <a:r>
              <a:rPr lang="en-US" sz="1300" b="1" dirty="0">
                <a:solidFill>
                  <a:schemeClr val="bg1"/>
                </a:solidFill>
                <a:ea typeface="Calibri"/>
                <a:cs typeface="Calibri"/>
              </a:rPr>
              <a:t>Play or download these podcasts on MilitaryOneSource.mil, Apple, </a:t>
            </a:r>
          </a:p>
          <a:p>
            <a:pPr marL="0" marR="0" algn="ctr">
              <a:lnSpc>
                <a:spcPct val="100000"/>
              </a:lnSpc>
              <a:spcBef>
                <a:spcPts val="0"/>
              </a:spcBef>
            </a:pPr>
            <a:r>
              <a:rPr lang="en-US" sz="1300" b="1" dirty="0">
                <a:solidFill>
                  <a:schemeClr val="bg1"/>
                </a:solidFill>
                <a:ea typeface="Calibri"/>
                <a:cs typeface="Calibri"/>
              </a:rPr>
              <a:t>Spotify, DVIDS, Google, Pandora, TuneIn and Amazon.</a:t>
            </a:r>
            <a:r>
              <a:rPr lang="en-US" sz="1300" b="1" dirty="0">
                <a:solidFill>
                  <a:schemeClr val="bg1"/>
                </a:solidFill>
                <a:effectLst/>
                <a:ea typeface="Calibri" panose="020F0502020204030204" pitchFamily="34" charset="0"/>
                <a:cs typeface="Times New Roman" panose="02020603050405020304" pitchFamily="18" charset="0"/>
              </a:rPr>
              <a:t> </a:t>
            </a:r>
            <a:endParaRPr lang="en-US" sz="1300" b="1" dirty="0">
              <a:solidFill>
                <a:schemeClr val="bg1"/>
              </a:solidFill>
              <a:ea typeface="Calibri"/>
              <a:cs typeface="Calibri"/>
            </a:endParaRPr>
          </a:p>
        </p:txBody>
      </p:sp>
      <p:sp>
        <p:nvSpPr>
          <p:cNvPr id="4" name="Slide Number Placeholder 3">
            <a:extLst>
              <a:ext uri="{FF2B5EF4-FFF2-40B4-BE49-F238E27FC236}">
                <a16:creationId xmlns:a16="http://schemas.microsoft.com/office/drawing/2014/main" xmlns="" id="{B303BA7B-E30E-8733-389A-C35B6763A71F}"/>
              </a:ext>
            </a:extLst>
          </p:cNvPr>
          <p:cNvSpPr>
            <a:spLocks noGrp="1"/>
          </p:cNvSpPr>
          <p:nvPr>
            <p:ph type="sldNum" sz="quarter" idx="12"/>
          </p:nvPr>
        </p:nvSpPr>
        <p:spPr/>
        <p:txBody>
          <a:bodyPr/>
          <a:lstStyle/>
          <a:p>
            <a:fld id="{D0065ADE-FCD2-CC46-A891-715FECD506BF}" type="slidenum">
              <a:rPr lang="en-US" smtClean="0"/>
              <a:t>6</a:t>
            </a:fld>
            <a:endParaRPr lang="en-US" dirty="0"/>
          </a:p>
        </p:txBody>
      </p:sp>
    </p:spTree>
    <p:extLst>
      <p:ext uri="{BB962C8B-B14F-4D97-AF65-F5344CB8AC3E}">
        <p14:creationId xmlns:p14="http://schemas.microsoft.com/office/powerpoint/2010/main" val="253844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77F09A-5C2E-CEAD-F29B-E11D152EB4C2}"/>
              </a:ext>
            </a:extLst>
          </p:cNvPr>
          <p:cNvSpPr>
            <a:spLocks noGrp="1"/>
          </p:cNvSpPr>
          <p:nvPr>
            <p:ph type="title"/>
          </p:nvPr>
        </p:nvSpPr>
        <p:spPr/>
        <p:txBody>
          <a:bodyPr/>
          <a:lstStyle/>
          <a:p>
            <a:r>
              <a:rPr lang="en-US" dirty="0">
                <a:latin typeface="Myriad Pro" panose="020B0503030403020204" pitchFamily="34" charset="0"/>
              </a:rPr>
              <a:t>24/7 Support with Military OneSource</a:t>
            </a:r>
          </a:p>
        </p:txBody>
      </p:sp>
      <p:pic>
        <p:nvPicPr>
          <p:cNvPr id="11" name="Picture 10">
            <a:extLst>
              <a:ext uri="{FF2B5EF4-FFF2-40B4-BE49-F238E27FC236}">
                <a16:creationId xmlns:a16="http://schemas.microsoft.com/office/drawing/2014/main" xmlns="" id="{61B1AC34-5BEF-19E8-4BA4-B48E6DC0A04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01014" y="1544652"/>
            <a:ext cx="811637" cy="688021"/>
          </a:xfrm>
          <a:prstGeom prst="rect">
            <a:avLst/>
          </a:prstGeom>
        </p:spPr>
      </p:pic>
      <p:sp>
        <p:nvSpPr>
          <p:cNvPr id="5" name="Content Placeholder 4">
            <a:extLst>
              <a:ext uri="{FF2B5EF4-FFF2-40B4-BE49-F238E27FC236}">
                <a16:creationId xmlns:a16="http://schemas.microsoft.com/office/drawing/2014/main" xmlns="" id="{E1CDD80A-DEDF-BFE9-8987-9690A4EFB9BD}"/>
              </a:ext>
            </a:extLst>
          </p:cNvPr>
          <p:cNvSpPr>
            <a:spLocks noGrp="1"/>
          </p:cNvSpPr>
          <p:nvPr>
            <p:ph sz="half" idx="13"/>
          </p:nvPr>
        </p:nvSpPr>
        <p:spPr>
          <a:xfrm>
            <a:off x="1472323" y="1544652"/>
            <a:ext cx="7355370" cy="688021"/>
          </a:xfrm>
        </p:spPr>
        <p:txBody>
          <a:bodyPr vert="horz" lIns="91440" tIns="45720" rIns="91440" bIns="45720" rtlCol="0" anchor="t">
            <a:noAutofit/>
          </a:bodyPr>
          <a:lstStyle/>
          <a:p>
            <a:pPr>
              <a:lnSpc>
                <a:spcPct val="100000"/>
              </a:lnSpc>
            </a:pPr>
            <a:r>
              <a:rPr lang="en-US" sz="2000" dirty="0">
                <a:ea typeface="Calibri"/>
                <a:cs typeface="Calibri"/>
              </a:rPr>
              <a:t>Download the </a:t>
            </a:r>
            <a:r>
              <a:rPr lang="en-US" sz="2000" b="1" dirty="0">
                <a:solidFill>
                  <a:srgbClr val="1D428A"/>
                </a:solidFill>
                <a:ea typeface="Calibri"/>
                <a:cs typeface="Calibri"/>
                <a:hlinkClick r:id="rId4">
                  <a:extLst>
                    <a:ext uri="{A12FA001-AC4F-418D-AE19-62706E023703}">
                      <ahyp:hlinkClr xmlns:ahyp="http://schemas.microsoft.com/office/drawing/2018/hyperlinkcolor" xmlns="" val="tx"/>
                    </a:ext>
                  </a:extLst>
                </a:hlinkClick>
              </a:rPr>
              <a:t>My Military OneSource app</a:t>
            </a:r>
            <a:r>
              <a:rPr lang="en-US" sz="2000" b="1" dirty="0">
                <a:solidFill>
                  <a:srgbClr val="1D428A"/>
                </a:solidFill>
                <a:ea typeface="Calibri"/>
                <a:cs typeface="Calibri"/>
              </a:rPr>
              <a:t> </a:t>
            </a:r>
            <a:r>
              <a:rPr lang="en-US" sz="2000" dirty="0">
                <a:ea typeface="Calibri"/>
                <a:cs typeface="Calibri"/>
              </a:rPr>
              <a:t>and connect fast to support and personalized answers for you and your MilLife. </a:t>
            </a:r>
            <a:endParaRPr lang="en-US" sz="2000" dirty="0"/>
          </a:p>
        </p:txBody>
      </p:sp>
      <p:sp>
        <p:nvSpPr>
          <p:cNvPr id="14" name="Content Placeholder 13">
            <a:extLst>
              <a:ext uri="{FF2B5EF4-FFF2-40B4-BE49-F238E27FC236}">
                <a16:creationId xmlns:a16="http://schemas.microsoft.com/office/drawing/2014/main" xmlns="" id="{39EC6787-14DA-AB5A-7BBD-EB76BE9854E0}"/>
              </a:ext>
            </a:extLst>
          </p:cNvPr>
          <p:cNvSpPr>
            <a:spLocks noGrp="1"/>
          </p:cNvSpPr>
          <p:nvPr>
            <p:ph sz="half" idx="14"/>
          </p:nvPr>
        </p:nvSpPr>
        <p:spPr>
          <a:xfrm>
            <a:off x="614732" y="2354197"/>
            <a:ext cx="8121764" cy="767133"/>
          </a:xfrm>
        </p:spPr>
        <p:txBody>
          <a:bodyPr/>
          <a:lstStyle/>
          <a:p>
            <a:pPr marL="0" indent="0">
              <a:buNone/>
            </a:pPr>
            <a:r>
              <a:rPr lang="en-US" sz="2000" dirty="0">
                <a:ea typeface="Calibri"/>
                <a:cs typeface="Calibri"/>
              </a:rPr>
              <a:t>Gain 24/7 access to powerful tools and help from the Defense Department — </a:t>
            </a:r>
            <a:r>
              <a:rPr lang="en-US" sz="2000" b="1" dirty="0">
                <a:ea typeface="Calibri"/>
                <a:cs typeface="Calibri"/>
              </a:rPr>
              <a:t>in your hands, anytime, anywhere</a:t>
            </a:r>
            <a:r>
              <a:rPr lang="en-US" sz="2000" dirty="0">
                <a:ea typeface="Calibri"/>
                <a:cs typeface="Calibri"/>
              </a:rPr>
              <a:t>.</a:t>
            </a:r>
            <a:endParaRPr lang="en-US" sz="2000" dirty="0"/>
          </a:p>
          <a:p>
            <a:endParaRPr lang="en-US" dirty="0"/>
          </a:p>
        </p:txBody>
      </p:sp>
      <p:pic>
        <p:nvPicPr>
          <p:cNvPr id="13" name="Picture 12" descr="Screenshots of My Military OneSource app">
            <a:extLst>
              <a:ext uri="{FF2B5EF4-FFF2-40B4-BE49-F238E27FC236}">
                <a16:creationId xmlns:a16="http://schemas.microsoft.com/office/drawing/2014/main" xmlns="" id="{58A654D9-C74F-20B3-21D2-B37932336B64}"/>
              </a:ext>
            </a:extLst>
          </p:cNvPr>
          <p:cNvPicPr>
            <a:picLocks noChangeAspect="1"/>
          </p:cNvPicPr>
          <p:nvPr/>
        </p:nvPicPr>
        <p:blipFill>
          <a:blip r:embed="rId5"/>
          <a:stretch>
            <a:fillRect/>
          </a:stretch>
        </p:blipFill>
        <p:spPr>
          <a:xfrm>
            <a:off x="1295892" y="3136664"/>
            <a:ext cx="6422994" cy="2827967"/>
          </a:xfrm>
          <a:prstGeom prst="rect">
            <a:avLst/>
          </a:prstGeom>
        </p:spPr>
      </p:pic>
      <p:sp>
        <p:nvSpPr>
          <p:cNvPr id="4" name="Slide Number Placeholder 3">
            <a:extLst>
              <a:ext uri="{FF2B5EF4-FFF2-40B4-BE49-F238E27FC236}">
                <a16:creationId xmlns:a16="http://schemas.microsoft.com/office/drawing/2014/main" xmlns="" id="{B303BA7B-E30E-8733-389A-C35B6763A71F}"/>
              </a:ext>
            </a:extLst>
          </p:cNvPr>
          <p:cNvSpPr>
            <a:spLocks noGrp="1"/>
          </p:cNvSpPr>
          <p:nvPr>
            <p:ph type="sldNum" sz="quarter" idx="12"/>
          </p:nvPr>
        </p:nvSpPr>
        <p:spPr/>
        <p:txBody>
          <a:bodyPr/>
          <a:lstStyle/>
          <a:p>
            <a:fld id="{D0065ADE-FCD2-CC46-A891-715FECD506BF}" type="slidenum">
              <a:rPr lang="en-US" smtClean="0"/>
              <a:t>7</a:t>
            </a:fld>
            <a:endParaRPr lang="en-US" dirty="0"/>
          </a:p>
        </p:txBody>
      </p:sp>
    </p:spTree>
    <p:extLst>
      <p:ext uri="{BB962C8B-B14F-4D97-AF65-F5344CB8AC3E}">
        <p14:creationId xmlns:p14="http://schemas.microsoft.com/office/powerpoint/2010/main" val="2775768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3DEACB64-AB08-3C41-B5F0-22B42754CC6C}" vid="{FBEC2323-24DC-2640-B21C-8B35E72BA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12902 MP&amp;FC PP Template 10-10-2018 (1)</Template>
  <TotalTime>2371</TotalTime>
  <Words>273</Words>
  <Application>Microsoft Office PowerPoint</Application>
  <PresentationFormat>On-screen Show (4:3)</PresentationFormat>
  <Paragraphs>46</Paragraphs>
  <Slides>7</Slides>
  <Notes>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Aptos</vt:lpstr>
      <vt:lpstr>Arial</vt:lpstr>
      <vt:lpstr>Calibri</vt:lpstr>
      <vt:lpstr>Calibri </vt:lpstr>
      <vt:lpstr>Courier New</vt:lpstr>
      <vt:lpstr>MS Mincho</vt:lpstr>
      <vt:lpstr>Myriad Pro</vt:lpstr>
      <vt:lpstr>Myriad Pro Light</vt:lpstr>
      <vt:lpstr>Symbol</vt:lpstr>
      <vt:lpstr>System Font Regular</vt:lpstr>
      <vt:lpstr>Times New Roman</vt:lpstr>
      <vt:lpstr>Wingdings</vt:lpstr>
      <vt:lpstr>Office Theme</vt:lpstr>
      <vt:lpstr>PCS and Relocation Tools and Resources</vt:lpstr>
      <vt:lpstr>Pinning Down PCS Success</vt:lpstr>
      <vt:lpstr>PCS Support</vt:lpstr>
      <vt:lpstr>Online Resources for Military Moves</vt:lpstr>
      <vt:lpstr>Additional PCS Resources </vt:lpstr>
      <vt:lpstr>Listen In — Military OneSource Podcasts</vt:lpstr>
      <vt:lpstr>24/7 Support with Military OneSource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PCS and Relocation Tools and Resources</dc:title>
  <dc:subject>PCS and Relocation Tools and Resources</dc:subject>
  <dc:creator>Military Community and Family Policy</dc:creator>
  <cp:keywords>Military Community and Family Policy PowerPoint Template</cp:keywords>
  <dc:description/>
  <cp:lastModifiedBy>Bethany Blackwell</cp:lastModifiedBy>
  <cp:revision>55</cp:revision>
  <dcterms:created xsi:type="dcterms:W3CDTF">2018-10-10T18:36:19Z</dcterms:created>
  <dcterms:modified xsi:type="dcterms:W3CDTF">2024-04-10T13:11:22Z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