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9"/>
  </p:notesMasterIdLst>
  <p:sldIdLst>
    <p:sldId id="4689" r:id="rId2"/>
    <p:sldId id="4691" r:id="rId3"/>
    <p:sldId id="4694" r:id="rId4"/>
    <p:sldId id="4692" r:id="rId5"/>
    <p:sldId id="4695" r:id="rId6"/>
    <p:sldId id="4696" r:id="rId7"/>
    <p:sldId id="4693" r:id="rId8"/>
  </p:sldIdLst>
  <p:sldSz cx="14630400" cy="82296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16" userDrawn="1">
          <p15:clr>
            <a:srgbClr val="A4A3A4"/>
          </p15:clr>
        </p15:guide>
        <p15:guide id="2" pos="1824" userDrawn="1">
          <p15:clr>
            <a:srgbClr val="A4A3A4"/>
          </p15:clr>
        </p15:guide>
        <p15:guide id="3" orient="horz" pos="2808" userDrawn="1">
          <p15:clr>
            <a:srgbClr val="A4A3A4"/>
          </p15:clr>
        </p15:guide>
        <p15:guide id="4" pos="12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0E7B07-7CD9-050F-420B-194042974717}" name="Denise  Aube" initials="DA" userId="S::daube@crosbymarketing.com::232024cf-136a-4767-a4d5-e955e3853085" providerId="AD"/>
  <p188:author id="{152B000E-EBF0-3128-9051-2F0C46E71BD4}" name="Emily L. Shelley" initials="ES" userId="S::eshelley@crosbymarketing.com::d0d575fe-ad69-480d-a552-1d19a91623ef" providerId="AD"/>
  <p188:author id="{8EB5D433-EF1F-B5F6-086D-21D27A69CF8A}" name="Marcos Ballestero" initials="MB" userId="S::mballestero@crosbymarketing.com::15c86be1-cfde-4f8c-92e6-3c66cd3bb501" providerId="AD"/>
  <p188:author id="{1D140849-99FB-5112-7EFB-1F49D1DED9AE}" name="Emmy Horowitz" initials="EH" userId="S::ehorowitz@crosbymarketing.com::6eb2cb18-14c2-41a0-bea0-651083ba5dce" providerId="AD"/>
  <p188:author id="{19689C5E-2A7B-B977-28A2-060990BBC8A1}" name="Juliet Villani" initials="JV" userId="S::joconnor@crosbymarketing.com::bcd21533-71b5-4d77-be86-85e4ded2f5cf" providerId="AD"/>
  <p188:author id="{D9DE8860-E454-45A2-23B9-0C8DD131ED11}" name="Emily L. Shelley" initials="ELS" userId="S::EShelley@crosbymarketing.com::d0d575fe-ad69-480d-a552-1d19a91623ef" providerId="AD"/>
  <p188:author id="{4D02648C-206F-912D-D9C2-C6690A30FB91}" name="Court Blatchford" initials="CB" userId="S::CBlatchford@crosbymarketing.com::30800a25-fd50-41e6-85f9-91d39b979531" providerId="AD"/>
  <p188:author id="{261AE097-8EDF-C135-D7DB-6377C86705F7}" name="Bridget M. Stockdale" initials="BS" userId="S::bstockdale@crosbymarketing.com::9a6d1829-669f-4d72-a102-790a73280003" providerId="AD"/>
  <p188:author id="{DA6591B7-62D8-CC0F-2797-295B30266D53}" name="Andrea M. Terry" initials="AT" userId="S::aterry@crosbymarketing.com::6d7b679f-37fa-4597-9098-a6d89f585b2f" providerId="AD"/>
  <p188:author id="{A2190BCA-0734-01B2-E60E-DB0F12A3E428}" name="Caroline Diamond" initials="CD" userId="S::cdiamond@crosbymarketing.com::00d4a386-07b9-4838-805e-b4a8bb8b4b71" providerId="AD"/>
  <p188:author id="{983381D4-3688-CD39-F585-35B733B07526}" name="Andrea M. Terry" initials="AMT" userId="S::ATerry@crosbymarketing.com::6d7b679f-37fa-4597-9098-a6d89f585b2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Midden" initials="KM" lastIdx="5" clrIdx="0">
    <p:extLst>
      <p:ext uri="{19B8F6BF-5375-455C-9EA6-DF929625EA0E}">
        <p15:presenceInfo xmlns:p15="http://schemas.microsoft.com/office/powerpoint/2012/main" userId="S-1-5-21-2871528693-4081628328-2113024643-2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DFF"/>
    <a:srgbClr val="2C7DAC"/>
    <a:srgbClr val="1F3967"/>
    <a:srgbClr val="1D74AC"/>
    <a:srgbClr val="35457F"/>
    <a:srgbClr val="589FCC"/>
    <a:srgbClr val="00002D"/>
    <a:srgbClr val="004380"/>
    <a:srgbClr val="355E9D"/>
    <a:srgbClr val="2B6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6"/>
    <p:restoredTop sz="91301"/>
  </p:normalViewPr>
  <p:slideViewPr>
    <p:cSldViewPr snapToGrid="0">
      <p:cViewPr>
        <p:scale>
          <a:sx n="96" d="100"/>
          <a:sy n="96" d="100"/>
        </p:scale>
        <p:origin x="736" y="184"/>
      </p:cViewPr>
      <p:guideLst>
        <p:guide orient="horz" pos="5016"/>
        <p:guide pos="1824"/>
        <p:guide orient="horz" pos="2808"/>
        <p:guide pos="1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latin typeface="Aptos" panose="020B0004020202020204" pitchFamily="34" charset="0"/>
              </a:rPr>
              <a:t>SpouseWorks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C0-5D49-9EB9-BEBDC88CB5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C0-5D49-9EB9-BEBDC88CB5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C0-5D49-9EB9-BEBDC88CB5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C0-5D49-9EB9-BEBDC88CB53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F-C64B-9B99-8C1652746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6FD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ECB9C80F-CD6E-944F-A3FF-79532296DDF8}" type="datetimeFigureOut">
              <a:rPr lang="en-US" smtClean="0"/>
              <a:pPr/>
              <a:t>5/29/26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4E294525-BC39-644C-9F76-71043764B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4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vidshub.net/image/9258506/welcome-home-386-aew-airmen-reunite-with-herk-natio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dvidshub.net/image/9327724/uss-carl-vinson-holds-chief-pinning-ceremony" TargetMode="External"/><Relationship Id="rId5" Type="http://schemas.openxmlformats.org/officeDocument/2006/relationships/hyperlink" Target="https://www.flickr.com/photos/thenationalguard/52825203438" TargetMode="External"/><Relationship Id="rId4" Type="http://schemas.openxmlformats.org/officeDocument/2006/relationships/hyperlink" Target="https://www.dvidshub.net/image/6761856/checking-door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5EDBA-2E8A-15FF-B6E3-8CEA8B716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8CC22-5F4A-93E2-F156-1300CC988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A33B70-5D7E-ED85-AEB9-69B384310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Cover image sources</a:t>
            </a:r>
          </a:p>
          <a:p>
            <a:b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en-US" b="0" dirty="0"/>
              <a:t>All need approvals:</a:t>
            </a:r>
            <a:endParaRPr lang="en-US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(Left to right, top to Bottom)</a:t>
            </a:r>
          </a:p>
          <a:p>
            <a:b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en-US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Photo 1:  Dad    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DVIDSHub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 / Image No. 9258506.jpg</a:t>
            </a:r>
          </a:p>
          <a:p>
            <a:r>
              <a:rPr lang="en-US" sz="1200" u="sng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3"/>
              </a:rPr>
              <a:t>https://www.dvidshub.net/image/9258506/welcome-home-386-aew-airmen-reunite-with-herk-nation</a:t>
            </a:r>
            <a:b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en-US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b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en-US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Photo 2: Jet    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War.gov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/ Image No. istockphoto-2205877024-1024x1024.jpg</a:t>
            </a: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https://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www.war.gov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/Multimedia/Photos/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igphoto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/2003688744/</a:t>
            </a:r>
          </a:p>
          <a:p>
            <a:b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en-US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Photo 3: Man Alone    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DVIDSHub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/ Image No. 250408-F-TF218-1281M.jpg</a:t>
            </a:r>
          </a:p>
          <a:p>
            <a:r>
              <a:rPr lang="en-US" sz="1200" u="sng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4"/>
              </a:rPr>
              <a:t>https://www.dvidshub.net/image/6761856/checking-door</a:t>
            </a:r>
            <a:b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en-US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b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en-US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Photo 4: Man with Family    Flickr / Image No. 9015701.jpg</a:t>
            </a:r>
          </a:p>
          <a:p>
            <a:r>
              <a:rPr lang="en-US" sz="1200" u="sng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5"/>
              </a:rPr>
              <a:t>https://www.flickr.com/photos/thenationalguard/52825203438</a:t>
            </a:r>
            <a:b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en-US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b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en-US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Photo 5: Navy People in a Line  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DVIDSHub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/ Image No. 5479683.jpg</a:t>
            </a: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https://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www.dvidshub.net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/image/9015701/usns-robert-e-simanek-t-esb-7-arrives-Norfolk</a:t>
            </a:r>
          </a:p>
          <a:p>
            <a:b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en-US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Photo 6: Woman with Family 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DVIDSHub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/ Image No. 9327724.jpg</a:t>
            </a:r>
          </a:p>
          <a:p>
            <a:r>
              <a:rPr lang="en-US" sz="1200" u="sng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6"/>
              </a:rPr>
              <a:t>https://www.dvidshub.net/image/9327724/uss-carl-vinson-holds-chief-pinning-ceremony</a:t>
            </a:r>
            <a:endParaRPr lang="en-US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9A241-4798-FB41-7653-B9CFE63F8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94525-BC39-644C-9F76-71043764B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3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94525-BC39-644C-9F76-71043764B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BF16C-E3F6-54D1-478C-027E275F8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29009C-83B1-BF31-B0EA-5721FA43D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DE59C8-B60E-FC00-331E-99795AC56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26ACE-8F9C-6DD7-892B-BE5416788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94525-BC39-644C-9F76-71043764B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5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D0BCF-095F-E976-C1A5-8E5D0C4A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269A7-EC21-E1AB-43F1-D02DD9419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00E032-7A31-1F57-DB06-F6DB7D019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F36AF-5538-62C4-0B7A-D0A7AC75F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94525-BC39-644C-9F76-71043764B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06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94525-BC39-644C-9F76-71043764B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5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94525-BC39-644C-9F76-71043764B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0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BF29A-B815-99D7-759A-89AD89F02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109F76-167F-8DA4-97AC-5A39192C0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4C6E67-3CE9-5DC6-1450-1AF69B295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A1C81-3BB5-9AA5-2682-22F58D7D4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94525-BC39-644C-9F76-71043764BB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8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pouseworks.mil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ouseworks.mil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ouseworks.mil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ouseworks.mil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ouseworks.mil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ouseworks.mil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ouseworks.mil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ouseworks.mil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ouseworks.mil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0E0E8D9-8B57-8F29-5B96-D5FD0DFF75F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2228766"/>
            <a:ext cx="14630401" cy="6000834"/>
            <a:chOff x="0" y="2228766"/>
            <a:chExt cx="14630401" cy="600083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D03AF0C-8F8C-EB48-21F2-42458F0F498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6110915"/>
              <a:ext cx="14630400" cy="2118685"/>
            </a:xfrm>
            <a:prstGeom prst="rect">
              <a:avLst/>
            </a:prstGeom>
            <a:gradFill>
              <a:gsLst>
                <a:gs pos="0">
                  <a:srgbClr val="1F3967">
                    <a:alpha val="75000"/>
                  </a:srgbClr>
                </a:gs>
                <a:gs pos="50000">
                  <a:srgbClr val="1F396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BE7BB48-D35A-69AD-8B53-1C317D52FF1B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0" y="2228766"/>
              <a:ext cx="14630401" cy="4635313"/>
              <a:chOff x="0" y="2228766"/>
              <a:chExt cx="14630401" cy="4635313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08543BE-B235-0297-0F33-25CCA4389660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0" y="2374292"/>
                <a:ext cx="14042905" cy="4489787"/>
                <a:chOff x="0" y="2374292"/>
                <a:chExt cx="14042905" cy="4489787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6E7C1EC9-D6AB-8D59-C042-A786C9C0B27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>
                  <a:off x="0" y="2374296"/>
                  <a:ext cx="9885405" cy="3591097"/>
                </a:xfrm>
                <a:prstGeom prst="rect">
                  <a:avLst/>
                </a:prstGeom>
                <a:gradFill>
                  <a:gsLst>
                    <a:gs pos="2000">
                      <a:srgbClr val="2C7DAC"/>
                    </a:gs>
                    <a:gs pos="33000">
                      <a:srgbClr val="2C7DAC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 i="0" dirty="0">
                    <a:latin typeface="Aptos" panose="020B0004020202020204" pitchFamily="34" charset="0"/>
                  </a:endParaRPr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ADA01213-6C55-26C3-415D-CC2DC720BD8E}"/>
                    </a:ext>
                  </a:extLst>
                </p:cNvPr>
                <p:cNvGrpSpPr>
                  <a:grpSpLocks noGrp="1" noUngrp="1" noRot="1" noMove="1" noResize="1"/>
                </p:cNvGrpSpPr>
                <p:nvPr userDrawn="1"/>
              </p:nvGrpSpPr>
              <p:grpSpPr>
                <a:xfrm rot="10800000">
                  <a:off x="345988" y="2374292"/>
                  <a:ext cx="13011665" cy="3591097"/>
                  <a:chOff x="0" y="2028307"/>
                  <a:chExt cx="14630400" cy="4094019"/>
                </a:xfrm>
                <a:gradFill>
                  <a:gsLst>
                    <a:gs pos="0">
                      <a:srgbClr val="1D74AC">
                        <a:alpha val="0"/>
                      </a:srgbClr>
                    </a:gs>
                    <a:gs pos="34000">
                      <a:srgbClr val="1F3967">
                        <a:alpha val="15000"/>
                      </a:srgbClr>
                    </a:gs>
                    <a:gs pos="79000">
                      <a:srgbClr val="1D74AC">
                        <a:alpha val="0"/>
                      </a:srgbClr>
                    </a:gs>
                  </a:gsLst>
                  <a:lin ang="2700000" scaled="0"/>
                </a:gradFill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AC014E56-A8E1-B663-6C3D-73BA1B998F47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0" y="2028307"/>
                    <a:ext cx="14630400" cy="2244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 i="0" dirty="0">
                      <a:latin typeface="Aptos" panose="020B0004020202020204" pitchFamily="34" charset="0"/>
                    </a:endParaRPr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2E87B4D6-1F9B-D9A8-328A-5E5D82128E1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0" y="2377451"/>
                    <a:ext cx="14630400" cy="2244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 i="0" dirty="0">
                      <a:latin typeface="Aptos" panose="020B0004020202020204" pitchFamily="34" charset="0"/>
                    </a:endParaRPr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BA19ADCB-0D6C-ED2A-664A-43FC719B1E9A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0" y="2730738"/>
                    <a:ext cx="14630400" cy="2244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 i="0" dirty="0">
                      <a:latin typeface="Aptos" panose="020B0004020202020204" pitchFamily="34" charset="0"/>
                    </a:endParaRP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8063EF2F-AF7B-404A-4C40-1041C8FFB44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0" y="3079882"/>
                    <a:ext cx="14630400" cy="2244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 i="0" dirty="0">
                      <a:latin typeface="Aptos" panose="020B0004020202020204" pitchFamily="34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4DD6FE2D-51CB-0692-B5F2-AA337B7E103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0" y="3441471"/>
                    <a:ext cx="14630400" cy="2244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 i="0" dirty="0">
                      <a:latin typeface="Aptos" panose="020B0004020202020204" pitchFamily="34" charset="0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1708693D-DFFD-BB30-E3FD-04342B26BD2A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0" y="3790615"/>
                    <a:ext cx="14630400" cy="2244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 i="0" dirty="0">
                      <a:latin typeface="Aptos" panose="020B0004020202020204" pitchFamily="34" charset="0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DBE206F6-28D8-F44F-DEBE-1F3E71E0D057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0" y="4143902"/>
                    <a:ext cx="14630400" cy="2244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 i="0" dirty="0">
                      <a:latin typeface="Aptos" panose="020B0004020202020204" pitchFamily="34" charset="0"/>
                    </a:endParaRP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398BA72F-9BAA-AEAF-E2B3-7E14CE5BA59B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0" y="4493046"/>
                    <a:ext cx="14630400" cy="2244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 i="0" dirty="0">
                      <a:latin typeface="Aptos" panose="020B0004020202020204" pitchFamily="34" charset="0"/>
                    </a:endParaRPr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FF05D538-B57F-F842-35F0-D42DE2BAAED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0" y="4846322"/>
                    <a:ext cx="14630400" cy="2244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 i="0" dirty="0">
                      <a:latin typeface="Aptos" panose="020B0004020202020204" pitchFamily="34" charset="0"/>
                    </a:endParaRP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89DA39A7-6F60-9318-A94E-8D85A4C3239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0" y="5195466"/>
                    <a:ext cx="14630400" cy="2244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 i="0" dirty="0">
                      <a:latin typeface="Aptos" panose="020B0004020202020204" pitchFamily="34" charset="0"/>
                    </a:endParaRPr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5868CECE-E6D7-37A9-7989-38273BD5971F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0" y="5548753"/>
                    <a:ext cx="14630400" cy="2244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 i="0" dirty="0">
                      <a:latin typeface="Aptos" panose="020B0004020202020204" pitchFamily="34" charset="0"/>
                    </a:endParaRP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6EE45553-2062-41F4-EAC0-C1DE296753C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0" y="5897897"/>
                    <a:ext cx="14630400" cy="2244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 i="0" dirty="0">
                      <a:latin typeface="Aptos" panose="020B0004020202020204" pitchFamily="34" charset="0"/>
                    </a:endParaRPr>
                  </a:p>
                </p:txBody>
              </p:sp>
            </p:grp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CC08F29-65DE-8269-DE28-86E9A7C5F2E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>
                  <a:off x="598912" y="6595041"/>
                  <a:ext cx="167207" cy="16410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 i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46" name="Holder 5">
                  <a:extLst>
                    <a:ext uri="{FF2B5EF4-FFF2-40B4-BE49-F238E27FC236}">
                      <a16:creationId xmlns:a16="http://schemas.microsoft.com/office/drawing/2014/main" id="{CD4D08F5-4ACA-09C7-A032-01EA989DAD92}"/>
                    </a:ext>
                  </a:extLst>
                </p:cNvPr>
                <p:cNvSpPr txBox="1"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>
                  <a:off x="10688594" y="6533415"/>
                  <a:ext cx="3354311" cy="330664"/>
                </a:xfrm>
                <a:prstGeom prst="rect">
                  <a:avLst/>
                </a:prstGeom>
              </p:spPr>
              <p:txBody>
                <a:bodyPr lIns="0" tIns="0" rIns="0" bIns="0"/>
                <a:lstStyle>
                  <a:defPPr>
                    <a:defRPr lang="en-US"/>
                  </a:defPPr>
                  <a:lvl1pPr marL="0" algn="r" defTabSz="457200" rtl="0" eaLnBrk="1" latinLnBrk="0" hangingPunct="1">
                    <a:defRPr sz="2000" b="0" i="0" kern="12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ptos Light" panose="020B000402020202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fld id="{6AB33E73-2EC5-C14F-B6B1-2B1672F97409}" type="datetime4">
                    <a:rPr lang="en-US" sz="1400" b="0" i="0" smtClean="0">
                      <a:solidFill>
                        <a:schemeClr val="bg1"/>
                      </a:solidFill>
                      <a:latin typeface="Aptos" panose="020B0004020202020204" pitchFamily="34" charset="0"/>
                      <a:ea typeface="Roboto" panose="02000000000000000000" pitchFamily="2" charset="0"/>
                    </a:rPr>
                    <a:pPr/>
                    <a:t>May 29, 2026</a:t>
                  </a:fld>
                  <a:endParaRPr lang="en-US" sz="1400" b="0" i="0" dirty="0">
                    <a:solidFill>
                      <a:schemeClr val="bg1"/>
                    </a:solidFill>
                    <a:latin typeface="Aptos" panose="020B0004020202020204" pitchFamily="34" charset="0"/>
                    <a:ea typeface="Roboto" panose="02000000000000000000" pitchFamily="2" charset="0"/>
                  </a:endParaRPr>
                </a:p>
              </p:txBody>
            </p: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4EDFF7D-3CFA-4366-96B9-0213E6737D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427309" y="2228766"/>
                <a:ext cx="6203092" cy="38112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Aptos" panose="020B0004020202020204" pitchFamily="34" charset="0"/>
                </a:endParaRPr>
              </a:p>
            </p:txBody>
          </p:sp>
        </p:grpSp>
      </p:grpSp>
      <p:pic>
        <p:nvPicPr>
          <p:cNvPr id="40" name="Picture 39" descr="U.S. Department of War logo">
            <a:extLst>
              <a:ext uri="{FF2B5EF4-FFF2-40B4-BE49-F238E27FC236}">
                <a16:creationId xmlns:a16="http://schemas.microsoft.com/office/drawing/2014/main" id="{03224274-7EB6-9514-7421-97F1B723C2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3946" y="474579"/>
            <a:ext cx="3417946" cy="825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658" y="2924854"/>
            <a:ext cx="7323895" cy="1975931"/>
          </a:xfrm>
        </p:spPr>
        <p:txBody>
          <a:bodyPr lIns="0" tIns="0" rIns="0" bIns="0" anchor="t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F2F82DA8-111E-42FF-2977-834A5FB4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73" y="6544254"/>
            <a:ext cx="9804050" cy="424490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2C7DAC"/>
              </a:buClr>
              <a:buNone/>
              <a:defRPr sz="2400" b="0" i="0">
                <a:solidFill>
                  <a:schemeClr val="bg1"/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  <a:lvl2pPr marL="548640" indent="0">
              <a:buClr>
                <a:srgbClr val="2C7DAC"/>
              </a:buClr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097280" indent="0">
              <a:buClr>
                <a:srgbClr val="2C7DAC"/>
              </a:buClr>
              <a:buNone/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45920" indent="0">
              <a:buClr>
                <a:srgbClr val="2C7DAC"/>
              </a:buClr>
              <a:buNone/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194560" indent="0">
              <a:buClr>
                <a:srgbClr val="2C7DAC"/>
              </a:buClr>
              <a:buNone/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4E2C43F4-B33B-561C-17A0-5994714C00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555038" y="2357438"/>
            <a:ext cx="6075362" cy="359886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endParaRPr lang="en-US"/>
          </a:p>
        </p:txBody>
      </p:sp>
      <p:pic>
        <p:nvPicPr>
          <p:cNvPr id="3" name="Picture 2" descr="SpouseWorks logo">
            <a:extLst>
              <a:ext uri="{FF2B5EF4-FFF2-40B4-BE49-F238E27FC236}">
                <a16:creationId xmlns:a16="http://schemas.microsoft.com/office/drawing/2014/main" id="{6A9E1B1E-0E37-256E-B0DB-A685DA8FB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449" y="531237"/>
            <a:ext cx="5328851" cy="8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1151"/>
      </p:ext>
    </p:extLst>
  </p:cSld>
  <p:clrMapOvr>
    <a:masterClrMapping/>
  </p:clrMapOvr>
  <p:transition spd="slow">
    <p:wip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9CAD84-DBAA-F89D-C4CA-0072EC01A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5583" y="2134084"/>
            <a:ext cx="7181577" cy="12562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4909"/>
              </a:lnSpc>
              <a:spcAft>
                <a:spcPts val="1473"/>
              </a:spcAft>
              <a:defRPr sz="3600" b="1" i="0">
                <a:solidFill>
                  <a:srgbClr val="C00000"/>
                </a:solidFill>
                <a:latin typeface="Aptos" panose="020B0004020202020204" pitchFamily="34" charset="0"/>
                <a:ea typeface="Roboto" panose="02000000000000000000" pitchFamily="2" charset="0"/>
                <a:cs typeface="Futura" panose="020B0602020204020303" pitchFamily="34" charset="-79"/>
              </a:defRPr>
            </a:lvl1pPr>
          </a:lstStyle>
          <a:p>
            <a:r>
              <a:rPr lang="en-US" dirty="0"/>
              <a:t>Click to Add Title 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50121-45A2-0344-87D9-3EE9678296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5583" y="3667586"/>
            <a:ext cx="7181577" cy="2609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982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1pPr>
            <a:lvl2pPr marL="374081" indent="-375380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2pPr>
            <a:lvl3pPr marL="748162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3pPr>
            <a:lvl4pPr marL="1122243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4pPr>
            <a:lvl5pPr marL="1496324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637675C-89D4-0327-6515-7C12F34C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5320" y="7548986"/>
            <a:ext cx="3291840" cy="438150"/>
          </a:xfrm>
        </p:spPr>
        <p:txBody>
          <a:bodyPr lIns="0" tIns="0" rIns="0" bIns="0"/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1764CB-21D6-4848-F649-3F13B913120B}"/>
              </a:ext>
            </a:extLst>
          </p:cNvPr>
          <p:cNvCxnSpPr>
            <a:cxnSpLocks/>
          </p:cNvCxnSpPr>
          <p:nvPr userDrawn="1"/>
        </p:nvCxnSpPr>
        <p:spPr>
          <a:xfrm>
            <a:off x="642658" y="7450344"/>
            <a:ext cx="13987742" cy="0"/>
          </a:xfrm>
          <a:prstGeom prst="line">
            <a:avLst/>
          </a:prstGeom>
          <a:ln w="25400">
            <a:solidFill>
              <a:srgbClr val="1F3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2FE805-6444-71D2-0470-FED35C59F1DF}"/>
              </a:ext>
            </a:extLst>
          </p:cNvPr>
          <p:cNvCxnSpPr/>
          <p:nvPr userDrawn="1"/>
        </p:nvCxnSpPr>
        <p:spPr>
          <a:xfrm>
            <a:off x="6319319" y="2134084"/>
            <a:ext cx="0" cy="4142617"/>
          </a:xfrm>
          <a:prstGeom prst="line">
            <a:avLst/>
          </a:prstGeom>
          <a:ln w="15875">
            <a:solidFill>
              <a:srgbClr val="2C7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5CB5679-95E3-CB60-591E-55D0EC9939DF}"/>
              </a:ext>
            </a:extLst>
          </p:cNvPr>
          <p:cNvSpPr txBox="1">
            <a:spLocks/>
          </p:cNvSpPr>
          <p:nvPr userDrawn="1"/>
        </p:nvSpPr>
        <p:spPr>
          <a:xfrm>
            <a:off x="642657" y="7635624"/>
            <a:ext cx="7460323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 more information, visit </a:t>
            </a:r>
            <a:r>
              <a:rPr lang="en-US" sz="1000" b="0" i="0" u="none" strike="noStrike" kern="1200" dirty="0">
                <a:solidFill>
                  <a:schemeClr val="tx1">
                    <a:tint val="75000"/>
                  </a:schemeClr>
                </a:solidFill>
                <a:effectLst/>
                <a:latin typeface="Helvetica" pitchFamily="2" charset="0"/>
                <a:ea typeface="+mn-ea"/>
                <a:cs typeface="+mn-cs"/>
                <a:hlinkClick r:id="rId2"/>
              </a:rPr>
              <a:t>SpouseWorks.mil</a:t>
            </a:r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.</a:t>
            </a:r>
            <a:r>
              <a:rPr lang="en-US" sz="11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  <a:p>
            <a:pPr algn="l"/>
            <a:endParaRPr lang="en-US" sz="1100" b="0" i="0" dirty="0">
              <a:latin typeface="Aptos" panose="020B0004020202020204" pitchFamily="34" charset="0"/>
            </a:endParaRPr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933CA5EA-E07F-3019-C896-487209B533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118" y="3692597"/>
            <a:ext cx="4812938" cy="7508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7EED2F0-FD8E-2F31-9303-768DF351F796}"/>
              </a:ext>
            </a:extLst>
          </p:cNvPr>
          <p:cNvGrpSpPr/>
          <p:nvPr userDrawn="1"/>
        </p:nvGrpSpPr>
        <p:grpSpPr>
          <a:xfrm>
            <a:off x="0" y="-13878"/>
            <a:ext cx="14630400" cy="891773"/>
            <a:chOff x="0" y="-13878"/>
            <a:chExt cx="14630400" cy="89177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8595C6-6E33-3230-F7A7-EC2001E69ECC}"/>
                </a:ext>
              </a:extLst>
            </p:cNvPr>
            <p:cNvSpPr/>
            <p:nvPr userDrawn="1"/>
          </p:nvSpPr>
          <p:spPr>
            <a:xfrm>
              <a:off x="0" y="0"/>
              <a:ext cx="11471296" cy="793132"/>
            </a:xfrm>
            <a:prstGeom prst="rect">
              <a:avLst/>
            </a:prstGeom>
            <a:gradFill>
              <a:gsLst>
                <a:gs pos="37000">
                  <a:srgbClr val="2C7DAC"/>
                </a:gs>
                <a:gs pos="0">
                  <a:srgbClr val="2C7DAC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DA0BE1-6720-F578-FAB6-FFF5D2CD9B57}"/>
                </a:ext>
              </a:extLst>
            </p:cNvPr>
            <p:cNvSpPr/>
            <p:nvPr/>
          </p:nvSpPr>
          <p:spPr>
            <a:xfrm>
              <a:off x="606694" y="2215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B123FB-880C-C2B4-4CF2-8096ADF2E5B6}"/>
                </a:ext>
              </a:extLst>
            </p:cNvPr>
            <p:cNvSpPr/>
            <p:nvPr/>
          </p:nvSpPr>
          <p:spPr>
            <a:xfrm>
              <a:off x="606694" y="93233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95A6C61-6EB8-44CF-B22A-CB4E92AA8FC8}"/>
                </a:ext>
              </a:extLst>
            </p:cNvPr>
            <p:cNvSpPr/>
            <p:nvPr/>
          </p:nvSpPr>
          <p:spPr>
            <a:xfrm>
              <a:off x="606694" y="185331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2485073-3AC4-B9A8-E105-5E2D46B1D9CA}"/>
                </a:ext>
              </a:extLst>
            </p:cNvPr>
            <p:cNvSpPr/>
            <p:nvPr/>
          </p:nvSpPr>
          <p:spPr>
            <a:xfrm>
              <a:off x="606694" y="276349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A585C8A-6935-7B46-3250-B188A3E1AD7A}"/>
                </a:ext>
              </a:extLst>
            </p:cNvPr>
            <p:cNvSpPr/>
            <p:nvPr/>
          </p:nvSpPr>
          <p:spPr>
            <a:xfrm>
              <a:off x="606694" y="37061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F3CF328-0C13-A3D6-5647-3DB327B3AB32}"/>
                </a:ext>
              </a:extLst>
            </p:cNvPr>
            <p:cNvSpPr/>
            <p:nvPr/>
          </p:nvSpPr>
          <p:spPr>
            <a:xfrm>
              <a:off x="606694" y="461630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7C4A4F3-7B2B-5E86-543F-C343B3AF8745}"/>
                </a:ext>
              </a:extLst>
            </p:cNvPr>
            <p:cNvSpPr/>
            <p:nvPr/>
          </p:nvSpPr>
          <p:spPr>
            <a:xfrm>
              <a:off x="606694" y="553728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30A8990-30B3-EB7E-637C-3F2FB9062FAE}"/>
                </a:ext>
              </a:extLst>
            </p:cNvPr>
            <p:cNvSpPr/>
            <p:nvPr/>
          </p:nvSpPr>
          <p:spPr>
            <a:xfrm>
              <a:off x="606694" y="644746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E5E68C5-1422-F0F5-B2AB-D779C880A573}"/>
                </a:ext>
              </a:extLst>
            </p:cNvPr>
            <p:cNvSpPr/>
            <p:nvPr/>
          </p:nvSpPr>
          <p:spPr>
            <a:xfrm>
              <a:off x="606694" y="73684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1EF64CA-DB51-4DE7-AC3D-079AD3269108}"/>
                </a:ext>
              </a:extLst>
            </p:cNvPr>
            <p:cNvSpPr/>
            <p:nvPr userDrawn="1"/>
          </p:nvSpPr>
          <p:spPr>
            <a:xfrm>
              <a:off x="11405286" y="-13878"/>
              <a:ext cx="3225114" cy="891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53A3EFD-A9DC-8A65-D269-3521B4398F7B}"/>
                </a:ext>
              </a:extLst>
            </p:cNvPr>
            <p:cNvSpPr/>
            <p:nvPr userDrawn="1"/>
          </p:nvSpPr>
          <p:spPr>
            <a:xfrm>
              <a:off x="11504141" y="-13877"/>
              <a:ext cx="3126259" cy="793132"/>
            </a:xfrm>
            <a:prstGeom prst="rect">
              <a:avLst/>
            </a:prstGeom>
            <a:solidFill>
              <a:srgbClr val="1F39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pic>
          <p:nvPicPr>
            <p:cNvPr id="39" name="Content Placeholder 8">
              <a:extLst>
                <a:ext uri="{FF2B5EF4-FFF2-40B4-BE49-F238E27FC236}">
                  <a16:creationId xmlns:a16="http://schemas.microsoft.com/office/drawing/2014/main" id="{70E7F657-7239-C061-384E-8B514D68B8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964490" y="121053"/>
              <a:ext cx="2282713" cy="551297"/>
            </a:xfrm>
            <a:prstGeom prst="rect">
              <a:avLst/>
            </a:prstGeom>
          </p:spPr>
        </p:pic>
        <p:pic>
          <p:nvPicPr>
            <p:cNvPr id="40" name="Picture 39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2AEA677E-17D2-797B-88DB-57DCBC8B0A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06694" y="203426"/>
              <a:ext cx="3102428" cy="483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12222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57" y="2150234"/>
            <a:ext cx="13464503" cy="4957182"/>
          </a:xfrm>
        </p:spPr>
        <p:txBody>
          <a:bodyPr lIns="0" tIns="0" rIns="0" bIns="0">
            <a:noAutofit/>
          </a:bodyPr>
          <a:lstStyle>
            <a:lvl1pPr>
              <a:buClr>
                <a:srgbClr val="2C7DAC"/>
              </a:buClr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  <a:lvl2pPr>
              <a:buClr>
                <a:srgbClr val="2C7DA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2pPr>
            <a:lvl3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3pPr>
            <a:lvl4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4pPr>
            <a:lvl5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5320" y="7548986"/>
            <a:ext cx="3291840" cy="438150"/>
          </a:xfrm>
        </p:spPr>
        <p:txBody>
          <a:bodyPr lIns="0" tIns="0" rIns="0" bIns="0"/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658" y="1076225"/>
            <a:ext cx="13464502" cy="793132"/>
          </a:xfrm>
        </p:spPr>
        <p:txBody>
          <a:bodyPr lIns="0" tIns="0" rIns="0" bIns="0">
            <a:noAutofit/>
          </a:bodyPr>
          <a:lstStyle>
            <a:lvl1pPr>
              <a:defRPr sz="3600" b="1" i="0">
                <a:solidFill>
                  <a:srgbClr val="C00000"/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BA2D04-6788-6E48-397F-710D17E37C59}"/>
              </a:ext>
            </a:extLst>
          </p:cNvPr>
          <p:cNvSpPr txBox="1">
            <a:spLocks/>
          </p:cNvSpPr>
          <p:nvPr userDrawn="1"/>
        </p:nvSpPr>
        <p:spPr>
          <a:xfrm>
            <a:off x="642657" y="7635624"/>
            <a:ext cx="7460323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 more information, visit </a:t>
            </a:r>
            <a:r>
              <a:rPr lang="en-US" sz="1000" b="0" i="0" u="none" strike="noStrike" kern="1200" dirty="0">
                <a:solidFill>
                  <a:schemeClr val="tx1">
                    <a:tint val="75000"/>
                  </a:schemeClr>
                </a:solidFill>
                <a:effectLst/>
                <a:latin typeface="Helvetica" pitchFamily="2" charset="0"/>
                <a:ea typeface="+mn-ea"/>
                <a:cs typeface="+mn-cs"/>
                <a:hlinkClick r:id="rId2"/>
              </a:rPr>
              <a:t>SpouseWorks.mil</a:t>
            </a:r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.</a:t>
            </a:r>
            <a:r>
              <a:rPr lang="en-US" sz="11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  <a:p>
            <a:pPr algn="l"/>
            <a:endParaRPr lang="en-US" sz="1100" b="0" i="0" dirty="0">
              <a:latin typeface="Aptos" panose="020B00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2C8D44-309B-14FD-1084-B19C7120D998}"/>
              </a:ext>
            </a:extLst>
          </p:cNvPr>
          <p:cNvCxnSpPr>
            <a:cxnSpLocks/>
          </p:cNvCxnSpPr>
          <p:nvPr userDrawn="1"/>
        </p:nvCxnSpPr>
        <p:spPr>
          <a:xfrm>
            <a:off x="642658" y="7450344"/>
            <a:ext cx="13987742" cy="0"/>
          </a:xfrm>
          <a:prstGeom prst="line">
            <a:avLst/>
          </a:prstGeom>
          <a:ln w="25400">
            <a:solidFill>
              <a:srgbClr val="1F3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2B3FE1A-02EF-B7FA-2692-EE58FAA21425}"/>
              </a:ext>
            </a:extLst>
          </p:cNvPr>
          <p:cNvGrpSpPr/>
          <p:nvPr userDrawn="1"/>
        </p:nvGrpSpPr>
        <p:grpSpPr>
          <a:xfrm>
            <a:off x="0" y="-13878"/>
            <a:ext cx="14630400" cy="891773"/>
            <a:chOff x="0" y="-13878"/>
            <a:chExt cx="14630400" cy="89177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DC6FD4-D780-6CC1-F7E2-2BBE36E0237E}"/>
                </a:ext>
              </a:extLst>
            </p:cNvPr>
            <p:cNvSpPr/>
            <p:nvPr userDrawn="1"/>
          </p:nvSpPr>
          <p:spPr>
            <a:xfrm>
              <a:off x="0" y="0"/>
              <a:ext cx="11471296" cy="793132"/>
            </a:xfrm>
            <a:prstGeom prst="rect">
              <a:avLst/>
            </a:prstGeom>
            <a:gradFill>
              <a:gsLst>
                <a:gs pos="37000">
                  <a:srgbClr val="2C7DAC"/>
                </a:gs>
                <a:gs pos="0">
                  <a:srgbClr val="2C7DAC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065AE1B-5D89-E25A-9364-A86DCAA59491}"/>
                </a:ext>
              </a:extLst>
            </p:cNvPr>
            <p:cNvSpPr/>
            <p:nvPr/>
          </p:nvSpPr>
          <p:spPr>
            <a:xfrm>
              <a:off x="606694" y="2215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041F98-447E-97D5-94F3-4183AFEAC63D}"/>
                </a:ext>
              </a:extLst>
            </p:cNvPr>
            <p:cNvSpPr/>
            <p:nvPr/>
          </p:nvSpPr>
          <p:spPr>
            <a:xfrm>
              <a:off x="606694" y="93233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349984C-2017-E044-3AC6-71CB401855D4}"/>
                </a:ext>
              </a:extLst>
            </p:cNvPr>
            <p:cNvSpPr/>
            <p:nvPr/>
          </p:nvSpPr>
          <p:spPr>
            <a:xfrm>
              <a:off x="606694" y="185331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D4D31EA-F08C-D258-4564-AB3B9C0076D6}"/>
                </a:ext>
              </a:extLst>
            </p:cNvPr>
            <p:cNvSpPr/>
            <p:nvPr/>
          </p:nvSpPr>
          <p:spPr>
            <a:xfrm>
              <a:off x="606694" y="276349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0B0CBD4-8390-8EF5-0C96-CF51E7F34753}"/>
                </a:ext>
              </a:extLst>
            </p:cNvPr>
            <p:cNvSpPr/>
            <p:nvPr/>
          </p:nvSpPr>
          <p:spPr>
            <a:xfrm>
              <a:off x="606694" y="37061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409621A-FA56-D44A-F46D-12B1B43983BA}"/>
                </a:ext>
              </a:extLst>
            </p:cNvPr>
            <p:cNvSpPr/>
            <p:nvPr/>
          </p:nvSpPr>
          <p:spPr>
            <a:xfrm>
              <a:off x="606694" y="461630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0CFE95-EE01-C2F9-D4EC-519A93DC209F}"/>
                </a:ext>
              </a:extLst>
            </p:cNvPr>
            <p:cNvSpPr/>
            <p:nvPr/>
          </p:nvSpPr>
          <p:spPr>
            <a:xfrm>
              <a:off x="606694" y="553728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70DC38C-8801-F0B7-0889-1D1F256FEA7D}"/>
                </a:ext>
              </a:extLst>
            </p:cNvPr>
            <p:cNvSpPr/>
            <p:nvPr/>
          </p:nvSpPr>
          <p:spPr>
            <a:xfrm>
              <a:off x="606694" y="644746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852F78D-67FD-85FB-B9CC-4D93F3C7A6CD}"/>
                </a:ext>
              </a:extLst>
            </p:cNvPr>
            <p:cNvSpPr/>
            <p:nvPr/>
          </p:nvSpPr>
          <p:spPr>
            <a:xfrm>
              <a:off x="606694" y="73684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17C6B1-DA32-6B02-C474-525354308654}"/>
                </a:ext>
              </a:extLst>
            </p:cNvPr>
            <p:cNvSpPr/>
            <p:nvPr userDrawn="1"/>
          </p:nvSpPr>
          <p:spPr>
            <a:xfrm>
              <a:off x="11405286" y="-13878"/>
              <a:ext cx="3225114" cy="891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27E899-A117-573D-9CED-A75737EE5D8F}"/>
                </a:ext>
              </a:extLst>
            </p:cNvPr>
            <p:cNvSpPr/>
            <p:nvPr userDrawn="1"/>
          </p:nvSpPr>
          <p:spPr>
            <a:xfrm>
              <a:off x="11504141" y="-13877"/>
              <a:ext cx="3126259" cy="793132"/>
            </a:xfrm>
            <a:prstGeom prst="rect">
              <a:avLst/>
            </a:prstGeom>
            <a:solidFill>
              <a:srgbClr val="1F39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pic>
          <p:nvPicPr>
            <p:cNvPr id="25" name="Content Placeholder 8">
              <a:extLst>
                <a:ext uri="{FF2B5EF4-FFF2-40B4-BE49-F238E27FC236}">
                  <a16:creationId xmlns:a16="http://schemas.microsoft.com/office/drawing/2014/main" id="{FAC47260-1D4A-DB0C-0132-8CBD8D64A7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964490" y="121053"/>
              <a:ext cx="2282713" cy="551297"/>
            </a:xfrm>
            <a:prstGeom prst="rect">
              <a:avLst/>
            </a:prstGeom>
          </p:spPr>
        </p:pic>
        <p:pic>
          <p:nvPicPr>
            <p:cNvPr id="8" name="Picture 7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1B4C8E46-E298-4436-1758-6F5DE765E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06694" y="203426"/>
              <a:ext cx="3102428" cy="483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6212190"/>
      </p:ext>
    </p:extLst>
  </p:cSld>
  <p:clrMapOvr>
    <a:masterClrMapping/>
  </p:clrMapOvr>
  <p:transition spd="slow">
    <p:wip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57" y="2150234"/>
            <a:ext cx="13464503" cy="4957182"/>
          </a:xfrm>
        </p:spPr>
        <p:txBody>
          <a:bodyPr lIns="0" tIns="0" rIns="0" bIns="0">
            <a:noAutofit/>
          </a:bodyPr>
          <a:lstStyle>
            <a:lvl1pPr>
              <a:buClr>
                <a:srgbClr val="2C7DAC"/>
              </a:buClr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  <a:lvl2pPr>
              <a:buClr>
                <a:srgbClr val="2C7DA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2pPr>
            <a:lvl3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3pPr>
            <a:lvl4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4pPr>
            <a:lvl5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5320" y="7548986"/>
            <a:ext cx="3291840" cy="438150"/>
          </a:xfrm>
        </p:spPr>
        <p:txBody>
          <a:bodyPr lIns="0" tIns="0" rIns="0" bIns="0"/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658" y="1076225"/>
            <a:ext cx="13464502" cy="793132"/>
          </a:xfrm>
        </p:spPr>
        <p:txBody>
          <a:bodyPr lIns="0" tIns="0" rIns="0" bIns="0">
            <a:noAutofit/>
          </a:bodyPr>
          <a:lstStyle>
            <a:lvl1pPr>
              <a:defRPr sz="3600" b="1" i="0">
                <a:solidFill>
                  <a:srgbClr val="C00000"/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1F9188-28D6-F328-E528-EBCA9D025BF7}"/>
              </a:ext>
            </a:extLst>
          </p:cNvPr>
          <p:cNvCxnSpPr>
            <a:cxnSpLocks/>
          </p:cNvCxnSpPr>
          <p:nvPr userDrawn="1"/>
        </p:nvCxnSpPr>
        <p:spPr>
          <a:xfrm>
            <a:off x="642658" y="7450344"/>
            <a:ext cx="13987742" cy="0"/>
          </a:xfrm>
          <a:prstGeom prst="line">
            <a:avLst/>
          </a:prstGeom>
          <a:ln w="25400">
            <a:solidFill>
              <a:srgbClr val="1F3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9460B5-B5C0-DF71-CBE3-1CF195A5E507}"/>
              </a:ext>
            </a:extLst>
          </p:cNvPr>
          <p:cNvSpPr txBox="1">
            <a:spLocks/>
          </p:cNvSpPr>
          <p:nvPr userDrawn="1"/>
        </p:nvSpPr>
        <p:spPr>
          <a:xfrm>
            <a:off x="642657" y="7635624"/>
            <a:ext cx="7460323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 more information, visit </a:t>
            </a:r>
            <a:r>
              <a:rPr lang="en-US" sz="1000" b="0" i="0" u="none" strike="noStrike" kern="1200" dirty="0">
                <a:solidFill>
                  <a:schemeClr val="tx1">
                    <a:tint val="75000"/>
                  </a:schemeClr>
                </a:solidFill>
                <a:effectLst/>
                <a:latin typeface="Helvetica" pitchFamily="2" charset="0"/>
                <a:ea typeface="+mn-ea"/>
                <a:cs typeface="+mn-cs"/>
                <a:hlinkClick r:id="rId2"/>
              </a:rPr>
              <a:t>SpouseWorks.mil</a:t>
            </a:r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.</a:t>
            </a:r>
            <a:r>
              <a:rPr lang="en-US" sz="11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  <a:p>
            <a:pPr algn="l"/>
            <a:endParaRPr lang="en-US" sz="1100" b="0" i="0" dirty="0">
              <a:latin typeface="Aptos" panose="020B00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946F1-BF74-37E2-6A71-A6A0DCC02F1A}"/>
              </a:ext>
            </a:extLst>
          </p:cNvPr>
          <p:cNvGrpSpPr/>
          <p:nvPr userDrawn="1"/>
        </p:nvGrpSpPr>
        <p:grpSpPr>
          <a:xfrm>
            <a:off x="0" y="-13878"/>
            <a:ext cx="14630400" cy="891773"/>
            <a:chOff x="0" y="-13878"/>
            <a:chExt cx="14630400" cy="8917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826DA1-8153-8A06-3C6D-B7818FE1B430}"/>
                </a:ext>
              </a:extLst>
            </p:cNvPr>
            <p:cNvSpPr/>
            <p:nvPr userDrawn="1"/>
          </p:nvSpPr>
          <p:spPr>
            <a:xfrm>
              <a:off x="0" y="0"/>
              <a:ext cx="11471296" cy="793132"/>
            </a:xfrm>
            <a:prstGeom prst="rect">
              <a:avLst/>
            </a:prstGeom>
            <a:gradFill>
              <a:gsLst>
                <a:gs pos="37000">
                  <a:srgbClr val="2C7DAC"/>
                </a:gs>
                <a:gs pos="0">
                  <a:srgbClr val="2C7DAC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1E725F-7D87-AF9B-6622-B29F5FD540D0}"/>
                </a:ext>
              </a:extLst>
            </p:cNvPr>
            <p:cNvSpPr/>
            <p:nvPr/>
          </p:nvSpPr>
          <p:spPr>
            <a:xfrm>
              <a:off x="606694" y="2215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EED8ED-3173-934D-EE95-F927471865F8}"/>
                </a:ext>
              </a:extLst>
            </p:cNvPr>
            <p:cNvSpPr/>
            <p:nvPr/>
          </p:nvSpPr>
          <p:spPr>
            <a:xfrm>
              <a:off x="606694" y="93233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99FF36-DC61-76B6-FF13-EDB5C318A932}"/>
                </a:ext>
              </a:extLst>
            </p:cNvPr>
            <p:cNvSpPr/>
            <p:nvPr/>
          </p:nvSpPr>
          <p:spPr>
            <a:xfrm>
              <a:off x="606694" y="185331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079D6D-8FE8-6164-9DD8-0DEC1D3C2DF4}"/>
                </a:ext>
              </a:extLst>
            </p:cNvPr>
            <p:cNvSpPr/>
            <p:nvPr/>
          </p:nvSpPr>
          <p:spPr>
            <a:xfrm>
              <a:off x="606694" y="276349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F877C2-9333-F79A-1BF1-45D5999D7738}"/>
                </a:ext>
              </a:extLst>
            </p:cNvPr>
            <p:cNvSpPr/>
            <p:nvPr/>
          </p:nvSpPr>
          <p:spPr>
            <a:xfrm>
              <a:off x="606694" y="37061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77FFE5-4445-FC1D-D852-11D415B5CBDE}"/>
                </a:ext>
              </a:extLst>
            </p:cNvPr>
            <p:cNvSpPr/>
            <p:nvPr/>
          </p:nvSpPr>
          <p:spPr>
            <a:xfrm>
              <a:off x="606694" y="461630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7D1563-0FDE-BBEC-8201-DD7F16A599AB}"/>
                </a:ext>
              </a:extLst>
            </p:cNvPr>
            <p:cNvSpPr/>
            <p:nvPr/>
          </p:nvSpPr>
          <p:spPr>
            <a:xfrm>
              <a:off x="606694" y="553728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7D57E0-AC8F-3DE3-DD8A-121859EBAAE8}"/>
                </a:ext>
              </a:extLst>
            </p:cNvPr>
            <p:cNvSpPr/>
            <p:nvPr/>
          </p:nvSpPr>
          <p:spPr>
            <a:xfrm>
              <a:off x="606694" y="644746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BC1CED-CDE5-4F1F-A0C4-8275A0D7ACCE}"/>
                </a:ext>
              </a:extLst>
            </p:cNvPr>
            <p:cNvSpPr/>
            <p:nvPr/>
          </p:nvSpPr>
          <p:spPr>
            <a:xfrm>
              <a:off x="606694" y="73684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C7C103F-64E8-776D-40B1-8B9A4B23BF2A}"/>
                </a:ext>
              </a:extLst>
            </p:cNvPr>
            <p:cNvSpPr/>
            <p:nvPr userDrawn="1"/>
          </p:nvSpPr>
          <p:spPr>
            <a:xfrm>
              <a:off x="11405286" y="-13878"/>
              <a:ext cx="3225114" cy="891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E97FA4-F964-CF7A-8609-F007EA97B998}"/>
                </a:ext>
              </a:extLst>
            </p:cNvPr>
            <p:cNvSpPr/>
            <p:nvPr userDrawn="1"/>
          </p:nvSpPr>
          <p:spPr>
            <a:xfrm>
              <a:off x="11504141" y="-13877"/>
              <a:ext cx="3126259" cy="793132"/>
            </a:xfrm>
            <a:prstGeom prst="rect">
              <a:avLst/>
            </a:prstGeom>
            <a:solidFill>
              <a:srgbClr val="1F39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pic>
          <p:nvPicPr>
            <p:cNvPr id="36" name="Content Placeholder 8">
              <a:extLst>
                <a:ext uri="{FF2B5EF4-FFF2-40B4-BE49-F238E27FC236}">
                  <a16:creationId xmlns:a16="http://schemas.microsoft.com/office/drawing/2014/main" id="{47FDB19F-C0C4-937B-B35D-336C1B24A2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964490" y="121053"/>
              <a:ext cx="2282713" cy="551297"/>
            </a:xfrm>
            <a:prstGeom prst="rect">
              <a:avLst/>
            </a:prstGeom>
          </p:spPr>
        </p:pic>
        <p:pic>
          <p:nvPicPr>
            <p:cNvPr id="37" name="Picture 36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E29E1BCF-229F-A712-0E86-F92836CF25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06694" y="203426"/>
              <a:ext cx="3102428" cy="483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392263"/>
      </p:ext>
    </p:extLst>
  </p:cSld>
  <p:clrMapOvr>
    <a:masterClrMapping/>
  </p:clrMapOvr>
  <p:transition spd="slow">
    <p:wip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57" y="2150234"/>
            <a:ext cx="6437765" cy="4957182"/>
          </a:xfrm>
        </p:spPr>
        <p:txBody>
          <a:bodyPr lIns="0" tIns="0" rIns="0" bIns="0">
            <a:noAutofit/>
          </a:bodyPr>
          <a:lstStyle>
            <a:lvl1pPr>
              <a:buClr>
                <a:srgbClr val="2C7DAC"/>
              </a:buClr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  <a:lvl2pPr>
              <a:buClr>
                <a:srgbClr val="2C7DA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2pPr>
            <a:lvl3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3pPr>
            <a:lvl4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4pPr>
            <a:lvl5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5320" y="7548986"/>
            <a:ext cx="3291840" cy="438150"/>
          </a:xfrm>
        </p:spPr>
        <p:txBody>
          <a:bodyPr lIns="0" tIns="0" rIns="0" bIns="0"/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658" y="1076225"/>
            <a:ext cx="13464502" cy="793132"/>
          </a:xfrm>
        </p:spPr>
        <p:txBody>
          <a:bodyPr lIns="0" tIns="0" rIns="0" bIns="0">
            <a:noAutofit/>
          </a:bodyPr>
          <a:lstStyle>
            <a:lvl1pPr>
              <a:defRPr sz="3600" b="1" i="0">
                <a:solidFill>
                  <a:srgbClr val="C00000"/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FF6665C-6D08-CD78-1EAA-A64975F0F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86009" y="2150234"/>
            <a:ext cx="6437765" cy="4957182"/>
          </a:xfrm>
        </p:spPr>
        <p:txBody>
          <a:bodyPr lIns="0" tIns="0" rIns="0" bIns="0">
            <a:noAutofit/>
          </a:bodyPr>
          <a:lstStyle>
            <a:lvl1pPr>
              <a:buClr>
                <a:srgbClr val="2C7DAC"/>
              </a:buClr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  <a:lvl2pPr>
              <a:buClr>
                <a:srgbClr val="2C7DA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2pPr>
            <a:lvl3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3pPr>
            <a:lvl4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4pPr>
            <a:lvl5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2E88C6-C88A-CD21-8F47-DDA205F674D6}"/>
              </a:ext>
            </a:extLst>
          </p:cNvPr>
          <p:cNvCxnSpPr>
            <a:cxnSpLocks/>
          </p:cNvCxnSpPr>
          <p:nvPr userDrawn="1"/>
        </p:nvCxnSpPr>
        <p:spPr>
          <a:xfrm>
            <a:off x="642658" y="7450344"/>
            <a:ext cx="13987742" cy="0"/>
          </a:xfrm>
          <a:prstGeom prst="line">
            <a:avLst/>
          </a:prstGeom>
          <a:ln w="25400">
            <a:solidFill>
              <a:srgbClr val="1F3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5EFC17-E585-A9CD-8E62-99810B02961F}"/>
              </a:ext>
            </a:extLst>
          </p:cNvPr>
          <p:cNvSpPr txBox="1">
            <a:spLocks/>
          </p:cNvSpPr>
          <p:nvPr userDrawn="1"/>
        </p:nvSpPr>
        <p:spPr>
          <a:xfrm>
            <a:off x="642657" y="7635624"/>
            <a:ext cx="7460323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 more information, visit </a:t>
            </a:r>
            <a:r>
              <a:rPr lang="en-US" sz="1000" b="0" i="0" u="none" strike="noStrike" kern="1200" dirty="0">
                <a:solidFill>
                  <a:schemeClr val="tx1">
                    <a:tint val="75000"/>
                  </a:schemeClr>
                </a:solidFill>
                <a:effectLst/>
                <a:latin typeface="Helvetica" pitchFamily="2" charset="0"/>
                <a:ea typeface="+mn-ea"/>
                <a:cs typeface="+mn-cs"/>
                <a:hlinkClick r:id="rId2"/>
              </a:rPr>
              <a:t>SpouseWorks.mil</a:t>
            </a:r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.</a:t>
            </a:r>
            <a:r>
              <a:rPr lang="en-US" sz="11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  <a:p>
            <a:pPr algn="l"/>
            <a:endParaRPr lang="en-US" sz="1100" b="0" i="0" dirty="0">
              <a:latin typeface="Aptos" panose="020B00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3EBA47-2706-F56A-E60F-0501F3192042}"/>
              </a:ext>
            </a:extLst>
          </p:cNvPr>
          <p:cNvGrpSpPr/>
          <p:nvPr userDrawn="1"/>
        </p:nvGrpSpPr>
        <p:grpSpPr>
          <a:xfrm>
            <a:off x="0" y="-13878"/>
            <a:ext cx="14630400" cy="891773"/>
            <a:chOff x="0" y="-13878"/>
            <a:chExt cx="14630400" cy="8917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5D7DBA-05BA-57E4-CF87-C724BF7C5260}"/>
                </a:ext>
              </a:extLst>
            </p:cNvPr>
            <p:cNvSpPr/>
            <p:nvPr userDrawn="1"/>
          </p:nvSpPr>
          <p:spPr>
            <a:xfrm>
              <a:off x="0" y="0"/>
              <a:ext cx="11471296" cy="793132"/>
            </a:xfrm>
            <a:prstGeom prst="rect">
              <a:avLst/>
            </a:prstGeom>
            <a:gradFill>
              <a:gsLst>
                <a:gs pos="37000">
                  <a:srgbClr val="2C7DAC"/>
                </a:gs>
                <a:gs pos="0">
                  <a:srgbClr val="2C7DAC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C08F37-F9CA-96CF-AFCB-01FAC62D570B}"/>
                </a:ext>
              </a:extLst>
            </p:cNvPr>
            <p:cNvSpPr/>
            <p:nvPr/>
          </p:nvSpPr>
          <p:spPr>
            <a:xfrm>
              <a:off x="606694" y="2215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0485D2-B1BE-CBD4-6529-927F1471BF08}"/>
                </a:ext>
              </a:extLst>
            </p:cNvPr>
            <p:cNvSpPr/>
            <p:nvPr/>
          </p:nvSpPr>
          <p:spPr>
            <a:xfrm>
              <a:off x="606694" y="93233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B8624C-65E0-6B47-E74C-E5CA7F009253}"/>
                </a:ext>
              </a:extLst>
            </p:cNvPr>
            <p:cNvSpPr/>
            <p:nvPr/>
          </p:nvSpPr>
          <p:spPr>
            <a:xfrm>
              <a:off x="606694" y="185331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EBADFC-8ED3-0760-CBFB-CDD7F48CB8EB}"/>
                </a:ext>
              </a:extLst>
            </p:cNvPr>
            <p:cNvSpPr/>
            <p:nvPr/>
          </p:nvSpPr>
          <p:spPr>
            <a:xfrm>
              <a:off x="606694" y="276349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3CC43F-B55E-8C6D-D2A8-D4AC98B9B4DD}"/>
                </a:ext>
              </a:extLst>
            </p:cNvPr>
            <p:cNvSpPr/>
            <p:nvPr/>
          </p:nvSpPr>
          <p:spPr>
            <a:xfrm>
              <a:off x="606694" y="37061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8A4D9A-B859-2DF4-3E72-833F05F19E73}"/>
                </a:ext>
              </a:extLst>
            </p:cNvPr>
            <p:cNvSpPr/>
            <p:nvPr/>
          </p:nvSpPr>
          <p:spPr>
            <a:xfrm>
              <a:off x="606694" y="461630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73D5ED-CD41-F8AF-E553-1AD786184684}"/>
                </a:ext>
              </a:extLst>
            </p:cNvPr>
            <p:cNvSpPr/>
            <p:nvPr/>
          </p:nvSpPr>
          <p:spPr>
            <a:xfrm>
              <a:off x="606694" y="553728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B607CA-E863-7B23-2935-F37474837987}"/>
                </a:ext>
              </a:extLst>
            </p:cNvPr>
            <p:cNvSpPr/>
            <p:nvPr/>
          </p:nvSpPr>
          <p:spPr>
            <a:xfrm>
              <a:off x="606694" y="644746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415C93-D4EB-7EA3-E3B9-C00502E085A5}"/>
                </a:ext>
              </a:extLst>
            </p:cNvPr>
            <p:cNvSpPr/>
            <p:nvPr/>
          </p:nvSpPr>
          <p:spPr>
            <a:xfrm>
              <a:off x="606694" y="73684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47B9EC-FF9E-1CE6-5B43-B6B4DD10CA45}"/>
                </a:ext>
              </a:extLst>
            </p:cNvPr>
            <p:cNvSpPr/>
            <p:nvPr userDrawn="1"/>
          </p:nvSpPr>
          <p:spPr>
            <a:xfrm>
              <a:off x="11405286" y="-13878"/>
              <a:ext cx="3225114" cy="891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098C9B-058A-690D-4B36-437523D70841}"/>
                </a:ext>
              </a:extLst>
            </p:cNvPr>
            <p:cNvSpPr/>
            <p:nvPr userDrawn="1"/>
          </p:nvSpPr>
          <p:spPr>
            <a:xfrm>
              <a:off x="11504141" y="-13877"/>
              <a:ext cx="3126259" cy="793132"/>
            </a:xfrm>
            <a:prstGeom prst="rect">
              <a:avLst/>
            </a:prstGeom>
            <a:solidFill>
              <a:srgbClr val="1F39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pic>
          <p:nvPicPr>
            <p:cNvPr id="20" name="Content Placeholder 8">
              <a:extLst>
                <a:ext uri="{FF2B5EF4-FFF2-40B4-BE49-F238E27FC236}">
                  <a16:creationId xmlns:a16="http://schemas.microsoft.com/office/drawing/2014/main" id="{470C4631-F3CF-7AAD-2BC2-39AA243919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964490" y="121053"/>
              <a:ext cx="2282713" cy="551297"/>
            </a:xfrm>
            <a:prstGeom prst="rect">
              <a:avLst/>
            </a:prstGeom>
          </p:spPr>
        </p:pic>
        <p:pic>
          <p:nvPicPr>
            <p:cNvPr id="21" name="Picture 20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DEA58577-FD83-CA04-0455-91471FDCBE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06694" y="203426"/>
              <a:ext cx="3102428" cy="483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505415"/>
      </p:ext>
    </p:extLst>
  </p:cSld>
  <p:clrMapOvr>
    <a:masterClrMapping/>
  </p:clrMapOvr>
  <p:transition spd="slow">
    <p:wip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58" y="2150234"/>
            <a:ext cx="4317650" cy="4957182"/>
          </a:xfrm>
        </p:spPr>
        <p:txBody>
          <a:bodyPr lIns="0" tIns="0" rIns="0" bIns="0">
            <a:noAutofit/>
          </a:bodyPr>
          <a:lstStyle>
            <a:lvl1pPr>
              <a:buClr>
                <a:srgbClr val="2C7DAC"/>
              </a:buClr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  <a:lvl2pPr>
              <a:buClr>
                <a:srgbClr val="2C7DA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2pPr>
            <a:lvl3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3pPr>
            <a:lvl4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4pPr>
            <a:lvl5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5320" y="7548986"/>
            <a:ext cx="3291840" cy="438150"/>
          </a:xfrm>
        </p:spPr>
        <p:txBody>
          <a:bodyPr lIns="0" tIns="0" rIns="0" bIns="0"/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658" y="1076225"/>
            <a:ext cx="13464502" cy="793132"/>
          </a:xfrm>
        </p:spPr>
        <p:txBody>
          <a:bodyPr lIns="0" tIns="0" rIns="0" bIns="0">
            <a:noAutofit/>
          </a:bodyPr>
          <a:lstStyle>
            <a:lvl1pPr>
              <a:defRPr sz="3600" b="1" i="0">
                <a:solidFill>
                  <a:srgbClr val="C00000"/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49B87D-535B-908B-D401-1BE156F31DB7}"/>
              </a:ext>
            </a:extLst>
          </p:cNvPr>
          <p:cNvCxnSpPr>
            <a:cxnSpLocks/>
          </p:cNvCxnSpPr>
          <p:nvPr userDrawn="1"/>
        </p:nvCxnSpPr>
        <p:spPr>
          <a:xfrm>
            <a:off x="642658" y="7450344"/>
            <a:ext cx="13987742" cy="0"/>
          </a:xfrm>
          <a:prstGeom prst="line">
            <a:avLst/>
          </a:prstGeom>
          <a:ln w="25400">
            <a:solidFill>
              <a:srgbClr val="1F3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8DB6D7-C496-F1F3-1A93-94C435F19A3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17789" y="2150234"/>
            <a:ext cx="4317650" cy="4957182"/>
          </a:xfrm>
        </p:spPr>
        <p:txBody>
          <a:bodyPr lIns="0" tIns="0" rIns="0" bIns="0">
            <a:noAutofit/>
          </a:bodyPr>
          <a:lstStyle>
            <a:lvl1pPr>
              <a:buClr>
                <a:srgbClr val="2C7DAC"/>
              </a:buClr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  <a:lvl2pPr>
              <a:buClr>
                <a:srgbClr val="2C7DA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2pPr>
            <a:lvl3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3pPr>
            <a:lvl4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4pPr>
            <a:lvl5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176062-DAB9-477E-E035-F51C026D184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792920" y="2150234"/>
            <a:ext cx="4317650" cy="4957182"/>
          </a:xfrm>
        </p:spPr>
        <p:txBody>
          <a:bodyPr lIns="0" tIns="0" rIns="0" bIns="0">
            <a:noAutofit/>
          </a:bodyPr>
          <a:lstStyle>
            <a:lvl1pPr>
              <a:buClr>
                <a:srgbClr val="2C7DAC"/>
              </a:buClr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  <a:lvl2pPr>
              <a:buClr>
                <a:srgbClr val="2C7DA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2pPr>
            <a:lvl3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3pPr>
            <a:lvl4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4pPr>
            <a:lvl5pPr>
              <a:buClr>
                <a:srgbClr val="2C7DAC"/>
              </a:buCl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088325-9225-F187-B36D-70FBFC820426}"/>
              </a:ext>
            </a:extLst>
          </p:cNvPr>
          <p:cNvSpPr txBox="1">
            <a:spLocks/>
          </p:cNvSpPr>
          <p:nvPr userDrawn="1"/>
        </p:nvSpPr>
        <p:spPr>
          <a:xfrm>
            <a:off x="642657" y="7635624"/>
            <a:ext cx="7460323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 more information, visit </a:t>
            </a:r>
            <a:r>
              <a:rPr lang="en-US" sz="1000" b="0" i="0" u="none" strike="noStrike" kern="1200" dirty="0">
                <a:solidFill>
                  <a:schemeClr val="tx1">
                    <a:tint val="75000"/>
                  </a:schemeClr>
                </a:solidFill>
                <a:effectLst/>
                <a:latin typeface="Helvetica" pitchFamily="2" charset="0"/>
                <a:ea typeface="+mn-ea"/>
                <a:cs typeface="+mn-cs"/>
                <a:hlinkClick r:id="rId2"/>
              </a:rPr>
              <a:t>SpouseWorks.mil</a:t>
            </a:r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.</a:t>
            </a:r>
            <a:r>
              <a:rPr lang="en-US" sz="11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  <a:p>
            <a:pPr algn="l"/>
            <a:endParaRPr lang="en-US" sz="1100" b="0" i="0" dirty="0">
              <a:latin typeface="Aptos" panose="020B00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92E087-79E5-988D-F058-54E1F298E032}"/>
              </a:ext>
            </a:extLst>
          </p:cNvPr>
          <p:cNvGrpSpPr/>
          <p:nvPr userDrawn="1"/>
        </p:nvGrpSpPr>
        <p:grpSpPr>
          <a:xfrm>
            <a:off x="0" y="-13878"/>
            <a:ext cx="14630400" cy="891773"/>
            <a:chOff x="0" y="-13878"/>
            <a:chExt cx="14630400" cy="89177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20C382-200B-BE90-A9A4-C89E3FC125E1}"/>
                </a:ext>
              </a:extLst>
            </p:cNvPr>
            <p:cNvSpPr/>
            <p:nvPr userDrawn="1"/>
          </p:nvSpPr>
          <p:spPr>
            <a:xfrm>
              <a:off x="0" y="0"/>
              <a:ext cx="11471296" cy="793132"/>
            </a:xfrm>
            <a:prstGeom prst="rect">
              <a:avLst/>
            </a:prstGeom>
            <a:gradFill>
              <a:gsLst>
                <a:gs pos="37000">
                  <a:srgbClr val="2C7DAC"/>
                </a:gs>
                <a:gs pos="0">
                  <a:srgbClr val="2C7DAC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5FB25D-1357-7448-80EB-0C028DC0574F}"/>
                </a:ext>
              </a:extLst>
            </p:cNvPr>
            <p:cNvSpPr/>
            <p:nvPr/>
          </p:nvSpPr>
          <p:spPr>
            <a:xfrm>
              <a:off x="606694" y="2215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1F79A4-CE2E-767E-60D9-0E50DB7ECD0B}"/>
                </a:ext>
              </a:extLst>
            </p:cNvPr>
            <p:cNvSpPr/>
            <p:nvPr/>
          </p:nvSpPr>
          <p:spPr>
            <a:xfrm>
              <a:off x="606694" y="93233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0A4461-BE45-9044-9875-1D2CA603213B}"/>
                </a:ext>
              </a:extLst>
            </p:cNvPr>
            <p:cNvSpPr/>
            <p:nvPr/>
          </p:nvSpPr>
          <p:spPr>
            <a:xfrm>
              <a:off x="606694" y="185331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21EA3-96E9-346F-33A8-8CAFA1576150}"/>
                </a:ext>
              </a:extLst>
            </p:cNvPr>
            <p:cNvSpPr/>
            <p:nvPr/>
          </p:nvSpPr>
          <p:spPr>
            <a:xfrm>
              <a:off x="606694" y="276349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B3FB79-70A3-A91A-CE41-650D52AEAF26}"/>
                </a:ext>
              </a:extLst>
            </p:cNvPr>
            <p:cNvSpPr/>
            <p:nvPr/>
          </p:nvSpPr>
          <p:spPr>
            <a:xfrm>
              <a:off x="606694" y="37061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35E17A-6419-C2C3-59E2-FDA58C63E8DE}"/>
                </a:ext>
              </a:extLst>
            </p:cNvPr>
            <p:cNvSpPr/>
            <p:nvPr/>
          </p:nvSpPr>
          <p:spPr>
            <a:xfrm>
              <a:off x="606694" y="461630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D9475C-561B-54AC-C673-26AB6032A866}"/>
                </a:ext>
              </a:extLst>
            </p:cNvPr>
            <p:cNvSpPr/>
            <p:nvPr/>
          </p:nvSpPr>
          <p:spPr>
            <a:xfrm>
              <a:off x="606694" y="553728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0D3C9FB-F180-3793-A1A4-2B6336E10B1D}"/>
                </a:ext>
              </a:extLst>
            </p:cNvPr>
            <p:cNvSpPr/>
            <p:nvPr/>
          </p:nvSpPr>
          <p:spPr>
            <a:xfrm>
              <a:off x="606694" y="644746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134D12-39FC-FC6F-6B34-DFBE9F96E2DA}"/>
                </a:ext>
              </a:extLst>
            </p:cNvPr>
            <p:cNvSpPr/>
            <p:nvPr/>
          </p:nvSpPr>
          <p:spPr>
            <a:xfrm>
              <a:off x="606694" y="73684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E388CC2-251C-ED6E-50A4-E81E21DE2128}"/>
                </a:ext>
              </a:extLst>
            </p:cNvPr>
            <p:cNvSpPr/>
            <p:nvPr userDrawn="1"/>
          </p:nvSpPr>
          <p:spPr>
            <a:xfrm>
              <a:off x="11405286" y="-13878"/>
              <a:ext cx="3225114" cy="891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C848C0-95FD-7B72-AF14-5B02862CA06C}"/>
                </a:ext>
              </a:extLst>
            </p:cNvPr>
            <p:cNvSpPr/>
            <p:nvPr userDrawn="1"/>
          </p:nvSpPr>
          <p:spPr>
            <a:xfrm>
              <a:off x="11504141" y="-13877"/>
              <a:ext cx="3126259" cy="793132"/>
            </a:xfrm>
            <a:prstGeom prst="rect">
              <a:avLst/>
            </a:prstGeom>
            <a:solidFill>
              <a:srgbClr val="1F39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pic>
          <p:nvPicPr>
            <p:cNvPr id="22" name="Content Placeholder 8">
              <a:extLst>
                <a:ext uri="{FF2B5EF4-FFF2-40B4-BE49-F238E27FC236}">
                  <a16:creationId xmlns:a16="http://schemas.microsoft.com/office/drawing/2014/main" id="{421B2751-79FA-7A64-4B68-0C13CE3595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964490" y="121053"/>
              <a:ext cx="2282713" cy="551297"/>
            </a:xfrm>
            <a:prstGeom prst="rect">
              <a:avLst/>
            </a:prstGeom>
          </p:spPr>
        </p:pic>
        <p:pic>
          <p:nvPicPr>
            <p:cNvPr id="23" name="Picture 22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B93A9798-0252-3F6E-7146-4D75354A5F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06694" y="203426"/>
              <a:ext cx="3102428" cy="483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3290795"/>
      </p:ext>
    </p:extLst>
  </p:cSld>
  <p:clrMapOvr>
    <a:masterClrMapping/>
  </p:clrMapOvr>
  <p:transition spd="slow">
    <p:wip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One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9CAD84-DBAA-F89D-C4CA-0072EC01A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658" y="972589"/>
            <a:ext cx="7181577" cy="12562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spcAft>
                <a:spcPts val="1473"/>
              </a:spcAft>
              <a:defRPr sz="3600" b="1" i="0">
                <a:solidFill>
                  <a:srgbClr val="C00000"/>
                </a:solidFill>
                <a:latin typeface="Aptos" panose="020B0004020202020204" pitchFamily="34" charset="0"/>
                <a:ea typeface="Roboto" panose="02000000000000000000" pitchFamily="2" charset="0"/>
                <a:cs typeface="Futura" panose="020B0602020204020303" pitchFamily="34" charset="-79"/>
              </a:defRPr>
            </a:lvl1pPr>
          </a:lstStyle>
          <a:p>
            <a:r>
              <a:rPr lang="en-US" dirty="0"/>
              <a:t>Click to Add Title Text Here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B6400E7-EC96-C30E-2747-7F8CF108650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777017" y="972588"/>
            <a:ext cx="5853383" cy="610309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64F522-5F45-5DB6-4BE7-D381149E8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57" y="2506091"/>
            <a:ext cx="7181577" cy="45695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982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1pPr>
            <a:lvl2pPr marL="374081" indent="-375380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2pPr>
            <a:lvl3pPr marL="748162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3pPr>
            <a:lvl4pPr marL="1122243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4pPr>
            <a:lvl5pPr marL="1496324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C79C1AF-174C-C759-0E8C-622244AB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5320" y="7548986"/>
            <a:ext cx="3291840" cy="438150"/>
          </a:xfrm>
        </p:spPr>
        <p:txBody>
          <a:bodyPr lIns="0" tIns="0" rIns="0" bIns="0"/>
          <a:lstStyle>
            <a:lvl1pPr>
              <a:defRPr sz="1000" b="0" i="0">
                <a:latin typeface="Aptos" panose="020B00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292E224-5002-D925-7A54-0E32F8B00285}"/>
              </a:ext>
            </a:extLst>
          </p:cNvPr>
          <p:cNvCxnSpPr>
            <a:cxnSpLocks/>
          </p:cNvCxnSpPr>
          <p:nvPr userDrawn="1"/>
        </p:nvCxnSpPr>
        <p:spPr>
          <a:xfrm>
            <a:off x="642658" y="7450344"/>
            <a:ext cx="13987742" cy="0"/>
          </a:xfrm>
          <a:prstGeom prst="line">
            <a:avLst/>
          </a:prstGeom>
          <a:ln w="25400">
            <a:solidFill>
              <a:srgbClr val="1F3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329260A-DB3C-958B-8291-C71DBEB39C77}"/>
              </a:ext>
            </a:extLst>
          </p:cNvPr>
          <p:cNvSpPr txBox="1">
            <a:spLocks/>
          </p:cNvSpPr>
          <p:nvPr userDrawn="1"/>
        </p:nvSpPr>
        <p:spPr>
          <a:xfrm>
            <a:off x="642657" y="7635624"/>
            <a:ext cx="7460323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 more information, visit </a:t>
            </a:r>
            <a:r>
              <a:rPr lang="en-US" sz="1000" b="0" i="0" u="none" strike="noStrike" kern="1200" dirty="0">
                <a:solidFill>
                  <a:schemeClr val="tx1">
                    <a:tint val="75000"/>
                  </a:schemeClr>
                </a:solidFill>
                <a:effectLst/>
                <a:latin typeface="Helvetica" pitchFamily="2" charset="0"/>
                <a:ea typeface="+mn-ea"/>
                <a:cs typeface="+mn-cs"/>
                <a:hlinkClick r:id="rId2"/>
              </a:rPr>
              <a:t>SpouseWorks.mil</a:t>
            </a:r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.</a:t>
            </a:r>
            <a:r>
              <a:rPr lang="en-US" sz="11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  <a:p>
            <a:pPr algn="l"/>
            <a:endParaRPr lang="en-US" sz="1100" b="0" i="0" dirty="0">
              <a:latin typeface="Aptos" panose="020B00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BF0D3E-BF1E-6D87-1143-E374F74FD2CB}"/>
              </a:ext>
            </a:extLst>
          </p:cNvPr>
          <p:cNvGrpSpPr/>
          <p:nvPr userDrawn="1"/>
        </p:nvGrpSpPr>
        <p:grpSpPr>
          <a:xfrm>
            <a:off x="0" y="-13878"/>
            <a:ext cx="14630400" cy="891773"/>
            <a:chOff x="0" y="-13878"/>
            <a:chExt cx="14630400" cy="8917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43BD21-A931-728E-A208-B46867DEE9E3}"/>
                </a:ext>
              </a:extLst>
            </p:cNvPr>
            <p:cNvSpPr/>
            <p:nvPr userDrawn="1"/>
          </p:nvSpPr>
          <p:spPr>
            <a:xfrm>
              <a:off x="0" y="0"/>
              <a:ext cx="11471296" cy="793132"/>
            </a:xfrm>
            <a:prstGeom prst="rect">
              <a:avLst/>
            </a:prstGeom>
            <a:gradFill>
              <a:gsLst>
                <a:gs pos="37000">
                  <a:srgbClr val="2C7DAC"/>
                </a:gs>
                <a:gs pos="0">
                  <a:srgbClr val="2C7DAC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4A3D475-EC85-C056-1ED0-71DF708E126F}"/>
                </a:ext>
              </a:extLst>
            </p:cNvPr>
            <p:cNvSpPr/>
            <p:nvPr/>
          </p:nvSpPr>
          <p:spPr>
            <a:xfrm>
              <a:off x="606694" y="2215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6F4D0DD-FA2E-0675-46AE-07620469DDEC}"/>
                </a:ext>
              </a:extLst>
            </p:cNvPr>
            <p:cNvSpPr/>
            <p:nvPr/>
          </p:nvSpPr>
          <p:spPr>
            <a:xfrm>
              <a:off x="606694" y="93233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1EE40C-79EE-285B-2E4D-2B85991247FF}"/>
                </a:ext>
              </a:extLst>
            </p:cNvPr>
            <p:cNvSpPr/>
            <p:nvPr/>
          </p:nvSpPr>
          <p:spPr>
            <a:xfrm>
              <a:off x="606694" y="185331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E3F366-A71B-2A07-B88C-0711A2358162}"/>
                </a:ext>
              </a:extLst>
            </p:cNvPr>
            <p:cNvSpPr/>
            <p:nvPr/>
          </p:nvSpPr>
          <p:spPr>
            <a:xfrm>
              <a:off x="606694" y="276349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80E65E-3E2A-9D85-CAEB-749B08463B91}"/>
                </a:ext>
              </a:extLst>
            </p:cNvPr>
            <p:cNvSpPr/>
            <p:nvPr/>
          </p:nvSpPr>
          <p:spPr>
            <a:xfrm>
              <a:off x="606694" y="37061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25D124-56F4-9E51-D891-53E36F93EAD6}"/>
                </a:ext>
              </a:extLst>
            </p:cNvPr>
            <p:cNvSpPr/>
            <p:nvPr/>
          </p:nvSpPr>
          <p:spPr>
            <a:xfrm>
              <a:off x="606694" y="461630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0F2EEBB-3CAC-EAAD-A154-5E868B500F59}"/>
                </a:ext>
              </a:extLst>
            </p:cNvPr>
            <p:cNvSpPr/>
            <p:nvPr/>
          </p:nvSpPr>
          <p:spPr>
            <a:xfrm>
              <a:off x="606694" y="553728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B607AE-BBC8-7466-7DAC-5D0E926CC889}"/>
                </a:ext>
              </a:extLst>
            </p:cNvPr>
            <p:cNvSpPr/>
            <p:nvPr/>
          </p:nvSpPr>
          <p:spPr>
            <a:xfrm>
              <a:off x="606694" y="644746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E380B7-8895-7AB5-5A0F-7322EC712FBA}"/>
                </a:ext>
              </a:extLst>
            </p:cNvPr>
            <p:cNvSpPr/>
            <p:nvPr/>
          </p:nvSpPr>
          <p:spPr>
            <a:xfrm>
              <a:off x="606694" y="73684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3CE89B-B401-8F37-AE24-0D126E599FC4}"/>
                </a:ext>
              </a:extLst>
            </p:cNvPr>
            <p:cNvSpPr/>
            <p:nvPr userDrawn="1"/>
          </p:nvSpPr>
          <p:spPr>
            <a:xfrm>
              <a:off x="11405286" y="-13878"/>
              <a:ext cx="3225114" cy="891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7E8CCD7-6F69-9DA8-4F66-BE29AA483EBA}"/>
                </a:ext>
              </a:extLst>
            </p:cNvPr>
            <p:cNvSpPr/>
            <p:nvPr userDrawn="1"/>
          </p:nvSpPr>
          <p:spPr>
            <a:xfrm>
              <a:off x="11504141" y="-13877"/>
              <a:ext cx="3126259" cy="793132"/>
            </a:xfrm>
            <a:prstGeom prst="rect">
              <a:avLst/>
            </a:prstGeom>
            <a:solidFill>
              <a:srgbClr val="1F39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pic>
          <p:nvPicPr>
            <p:cNvPr id="37" name="Content Placeholder 8">
              <a:extLst>
                <a:ext uri="{FF2B5EF4-FFF2-40B4-BE49-F238E27FC236}">
                  <a16:creationId xmlns:a16="http://schemas.microsoft.com/office/drawing/2014/main" id="{355461E2-FA42-8407-C4B3-35751A929B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964490" y="121053"/>
              <a:ext cx="2282713" cy="551297"/>
            </a:xfrm>
            <a:prstGeom prst="rect">
              <a:avLst/>
            </a:prstGeom>
          </p:spPr>
        </p:pic>
        <p:pic>
          <p:nvPicPr>
            <p:cNvPr id="38" name="Picture 37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5C660DA3-B43E-4591-E50F-D5A8B76BFA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06694" y="203426"/>
              <a:ext cx="3102428" cy="483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888126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-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9CAD84-DBAA-F89D-C4CA-0072EC01A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658" y="972589"/>
            <a:ext cx="7181577" cy="12562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spcAft>
                <a:spcPts val="1473"/>
              </a:spcAft>
              <a:defRPr sz="3600" b="1" i="0">
                <a:solidFill>
                  <a:srgbClr val="C00000"/>
                </a:solidFill>
                <a:latin typeface="Aptos" panose="020B0004020202020204" pitchFamily="34" charset="0"/>
                <a:ea typeface="Roboto" panose="02000000000000000000" pitchFamily="2" charset="0"/>
                <a:cs typeface="Futura" panose="020B0602020204020303" pitchFamily="34" charset="-79"/>
              </a:defRPr>
            </a:lvl1pPr>
          </a:lstStyle>
          <a:p>
            <a:r>
              <a:rPr lang="en-US" dirty="0"/>
              <a:t>Click to Add Title Text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64F522-5F45-5DB6-4BE7-D381149E8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57" y="2506091"/>
            <a:ext cx="7181577" cy="45695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982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1pPr>
            <a:lvl2pPr marL="374081" indent="-375380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2pPr>
            <a:lvl3pPr marL="748162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3pPr>
            <a:lvl4pPr marL="1122243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4pPr>
            <a:lvl5pPr marL="1496324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C79C1AF-174C-C759-0E8C-622244AB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5320" y="7548986"/>
            <a:ext cx="3291840" cy="438150"/>
          </a:xfrm>
        </p:spPr>
        <p:txBody>
          <a:bodyPr lIns="0" tIns="0" rIns="0" bIns="0"/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292E224-5002-D925-7A54-0E32F8B00285}"/>
              </a:ext>
            </a:extLst>
          </p:cNvPr>
          <p:cNvCxnSpPr>
            <a:cxnSpLocks/>
          </p:cNvCxnSpPr>
          <p:nvPr userDrawn="1"/>
        </p:nvCxnSpPr>
        <p:spPr>
          <a:xfrm>
            <a:off x="642658" y="7450344"/>
            <a:ext cx="13987742" cy="0"/>
          </a:xfrm>
          <a:prstGeom prst="line">
            <a:avLst/>
          </a:prstGeom>
          <a:ln w="25400">
            <a:solidFill>
              <a:srgbClr val="1F3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9ED1F83D-68F1-9BDD-24A9-91FFD308F16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102980" y="973138"/>
            <a:ext cx="6527420" cy="61023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40FC1F4-A2E7-8136-DD78-BC5BB35186E0}"/>
              </a:ext>
            </a:extLst>
          </p:cNvPr>
          <p:cNvSpPr txBox="1">
            <a:spLocks/>
          </p:cNvSpPr>
          <p:nvPr userDrawn="1"/>
        </p:nvSpPr>
        <p:spPr>
          <a:xfrm>
            <a:off x="642657" y="7635624"/>
            <a:ext cx="7460323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 more information, visit </a:t>
            </a:r>
            <a:r>
              <a:rPr lang="en-US" sz="1000" b="0" i="0" u="none" strike="noStrike" kern="1200" dirty="0">
                <a:solidFill>
                  <a:schemeClr val="tx1">
                    <a:tint val="75000"/>
                  </a:schemeClr>
                </a:solidFill>
                <a:effectLst/>
                <a:latin typeface="Helvetica" pitchFamily="2" charset="0"/>
                <a:ea typeface="+mn-ea"/>
                <a:cs typeface="+mn-cs"/>
                <a:hlinkClick r:id="rId2"/>
              </a:rPr>
              <a:t>SpouseWorks.mil</a:t>
            </a:r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.</a:t>
            </a:r>
            <a:r>
              <a:rPr lang="en-US" sz="11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  <a:p>
            <a:pPr algn="l"/>
            <a:endParaRPr lang="en-US" sz="1100" b="0" i="0" dirty="0">
              <a:latin typeface="Aptos" panose="020B00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DE148D-1E9B-5EE1-B822-ECC706578A50}"/>
              </a:ext>
            </a:extLst>
          </p:cNvPr>
          <p:cNvGrpSpPr/>
          <p:nvPr userDrawn="1"/>
        </p:nvGrpSpPr>
        <p:grpSpPr>
          <a:xfrm>
            <a:off x="0" y="-13878"/>
            <a:ext cx="14630400" cy="891773"/>
            <a:chOff x="0" y="-13878"/>
            <a:chExt cx="14630400" cy="8917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B0502B-0CD2-89A0-0DD9-313DF0148426}"/>
                </a:ext>
              </a:extLst>
            </p:cNvPr>
            <p:cNvSpPr/>
            <p:nvPr userDrawn="1"/>
          </p:nvSpPr>
          <p:spPr>
            <a:xfrm>
              <a:off x="0" y="0"/>
              <a:ext cx="11471296" cy="793132"/>
            </a:xfrm>
            <a:prstGeom prst="rect">
              <a:avLst/>
            </a:prstGeom>
            <a:gradFill>
              <a:gsLst>
                <a:gs pos="37000">
                  <a:srgbClr val="2C7DAC"/>
                </a:gs>
                <a:gs pos="0">
                  <a:srgbClr val="2C7DAC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CF4178-3AE8-F2F5-EF25-82BC749B5E3D}"/>
                </a:ext>
              </a:extLst>
            </p:cNvPr>
            <p:cNvSpPr/>
            <p:nvPr/>
          </p:nvSpPr>
          <p:spPr>
            <a:xfrm>
              <a:off x="606694" y="2215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2CFD611-C506-64F3-9ABB-E632E364064F}"/>
                </a:ext>
              </a:extLst>
            </p:cNvPr>
            <p:cNvSpPr/>
            <p:nvPr/>
          </p:nvSpPr>
          <p:spPr>
            <a:xfrm>
              <a:off x="606694" y="93233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065DF9-B7D7-B980-C88C-1E23AA99BF30}"/>
                </a:ext>
              </a:extLst>
            </p:cNvPr>
            <p:cNvSpPr/>
            <p:nvPr/>
          </p:nvSpPr>
          <p:spPr>
            <a:xfrm>
              <a:off x="606694" y="185331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82D23C-8C6B-4DD3-40B8-3BEFC59A917F}"/>
                </a:ext>
              </a:extLst>
            </p:cNvPr>
            <p:cNvSpPr/>
            <p:nvPr/>
          </p:nvSpPr>
          <p:spPr>
            <a:xfrm>
              <a:off x="606694" y="276349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86A5F7-AD8C-BD36-6A92-1162B50605BA}"/>
                </a:ext>
              </a:extLst>
            </p:cNvPr>
            <p:cNvSpPr/>
            <p:nvPr/>
          </p:nvSpPr>
          <p:spPr>
            <a:xfrm>
              <a:off x="606694" y="37061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F79CCC-3DDE-1366-E1CE-D8F593BF2330}"/>
                </a:ext>
              </a:extLst>
            </p:cNvPr>
            <p:cNvSpPr/>
            <p:nvPr/>
          </p:nvSpPr>
          <p:spPr>
            <a:xfrm>
              <a:off x="606694" y="461630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D243D2-BF74-228F-79B8-11FBA99999DD}"/>
                </a:ext>
              </a:extLst>
            </p:cNvPr>
            <p:cNvSpPr/>
            <p:nvPr/>
          </p:nvSpPr>
          <p:spPr>
            <a:xfrm>
              <a:off x="606694" y="553728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3DE27F-F408-D201-B7B4-C9B388C40398}"/>
                </a:ext>
              </a:extLst>
            </p:cNvPr>
            <p:cNvSpPr/>
            <p:nvPr/>
          </p:nvSpPr>
          <p:spPr>
            <a:xfrm>
              <a:off x="606694" y="644746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62F49F-A85B-23CC-135F-23CAA5B1B0A9}"/>
                </a:ext>
              </a:extLst>
            </p:cNvPr>
            <p:cNvSpPr/>
            <p:nvPr/>
          </p:nvSpPr>
          <p:spPr>
            <a:xfrm>
              <a:off x="606694" y="73684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0BF7B-6364-C84A-38AF-F5D71FD847AC}"/>
                </a:ext>
              </a:extLst>
            </p:cNvPr>
            <p:cNvSpPr/>
            <p:nvPr userDrawn="1"/>
          </p:nvSpPr>
          <p:spPr>
            <a:xfrm>
              <a:off x="11405286" y="-13878"/>
              <a:ext cx="3225114" cy="891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02EDDCE-3F11-6DD2-BF7B-2038832FEF87}"/>
                </a:ext>
              </a:extLst>
            </p:cNvPr>
            <p:cNvSpPr/>
            <p:nvPr userDrawn="1"/>
          </p:nvSpPr>
          <p:spPr>
            <a:xfrm>
              <a:off x="11504141" y="-13877"/>
              <a:ext cx="3126259" cy="793132"/>
            </a:xfrm>
            <a:prstGeom prst="rect">
              <a:avLst/>
            </a:prstGeom>
            <a:solidFill>
              <a:srgbClr val="1F39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pic>
          <p:nvPicPr>
            <p:cNvPr id="37" name="Content Placeholder 8">
              <a:extLst>
                <a:ext uri="{FF2B5EF4-FFF2-40B4-BE49-F238E27FC236}">
                  <a16:creationId xmlns:a16="http://schemas.microsoft.com/office/drawing/2014/main" id="{3B5C1789-7A60-EF93-36F0-F8B720E590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964490" y="121053"/>
              <a:ext cx="2282713" cy="551297"/>
            </a:xfrm>
            <a:prstGeom prst="rect">
              <a:avLst/>
            </a:prstGeom>
          </p:spPr>
        </p:pic>
        <p:pic>
          <p:nvPicPr>
            <p:cNvPr id="38" name="Picture 37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3025EA2B-F65E-F001-A416-5347CE0CF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06694" y="203426"/>
              <a:ext cx="3102428" cy="483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791042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Two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9CAD84-DBAA-F89D-C4CA-0072EC01A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063" y="972589"/>
            <a:ext cx="7493422" cy="12562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4909"/>
              </a:lnSpc>
              <a:spcAft>
                <a:spcPts val="1473"/>
              </a:spcAft>
              <a:defRPr sz="3200" b="0" i="0">
                <a:solidFill>
                  <a:srgbClr val="C00000"/>
                </a:solidFill>
                <a:latin typeface="Aptos" panose="020B0004020202020204" pitchFamily="34" charset="0"/>
                <a:ea typeface="Roboto" panose="02000000000000000000" pitchFamily="2" charset="0"/>
                <a:cs typeface="Futura" panose="020B0602020204020303" pitchFamily="34" charset="-79"/>
              </a:defRPr>
            </a:lvl1pPr>
          </a:lstStyle>
          <a:p>
            <a:r>
              <a:rPr lang="en-US" dirty="0"/>
              <a:t>Click to Add Title Text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9662CE-7AC6-33E2-E3E6-0AACC31256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062" y="2506091"/>
            <a:ext cx="3542841" cy="45695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982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1pPr>
            <a:lvl2pPr marL="374081" indent="-375380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2pPr>
            <a:lvl3pPr marL="748162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3pPr>
            <a:lvl4pPr marL="1122243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4pPr>
            <a:lvl5pPr marL="1496324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2BCA209-96EE-7D5C-E480-94DFDE82D1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0534" y="2506091"/>
            <a:ext cx="3542841" cy="45695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982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1pPr>
            <a:lvl2pPr marL="374081" indent="-375380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2pPr>
            <a:lvl3pPr marL="748162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3pPr>
            <a:lvl4pPr marL="1122243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4pPr>
            <a:lvl5pPr marL="1496324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CF733D3-1DB2-154E-F3B8-62C5EFDD0D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777017" y="972588"/>
            <a:ext cx="5853383" cy="610309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9C2C50C-7414-A1CA-0C53-5B8ADCE6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5320" y="7548986"/>
            <a:ext cx="3291840" cy="438150"/>
          </a:xfrm>
        </p:spPr>
        <p:txBody>
          <a:bodyPr lIns="0" tIns="0" rIns="0" bIns="0"/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02842C-A114-FAC5-6DBF-1A881A75984F}"/>
              </a:ext>
            </a:extLst>
          </p:cNvPr>
          <p:cNvCxnSpPr>
            <a:cxnSpLocks/>
          </p:cNvCxnSpPr>
          <p:nvPr userDrawn="1"/>
        </p:nvCxnSpPr>
        <p:spPr>
          <a:xfrm>
            <a:off x="642658" y="7450344"/>
            <a:ext cx="13987742" cy="0"/>
          </a:xfrm>
          <a:prstGeom prst="line">
            <a:avLst/>
          </a:prstGeom>
          <a:ln w="25400">
            <a:solidFill>
              <a:srgbClr val="1F3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2080E7A-B82E-5D1A-CF40-A59403D830B2}"/>
              </a:ext>
            </a:extLst>
          </p:cNvPr>
          <p:cNvSpPr txBox="1">
            <a:spLocks/>
          </p:cNvSpPr>
          <p:nvPr userDrawn="1"/>
        </p:nvSpPr>
        <p:spPr>
          <a:xfrm>
            <a:off x="642657" y="7635624"/>
            <a:ext cx="7460323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 more information, visit </a:t>
            </a:r>
            <a:r>
              <a:rPr lang="en-US" sz="1000" b="0" i="0" u="none" strike="noStrike" kern="1200" dirty="0">
                <a:solidFill>
                  <a:schemeClr val="tx1">
                    <a:tint val="75000"/>
                  </a:schemeClr>
                </a:solidFill>
                <a:effectLst/>
                <a:latin typeface="Helvetica" pitchFamily="2" charset="0"/>
                <a:ea typeface="+mn-ea"/>
                <a:cs typeface="+mn-cs"/>
                <a:hlinkClick r:id="rId2"/>
              </a:rPr>
              <a:t>SpouseWorks.mil</a:t>
            </a:r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.</a:t>
            </a:r>
            <a:r>
              <a:rPr lang="en-US" sz="11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  <a:p>
            <a:pPr algn="l"/>
            <a:endParaRPr lang="en-US" sz="1100" b="0" i="0" dirty="0">
              <a:latin typeface="Aptos" panose="020B00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A01201-B5D2-6523-F3F2-7F6E50615D67}"/>
              </a:ext>
            </a:extLst>
          </p:cNvPr>
          <p:cNvGrpSpPr/>
          <p:nvPr userDrawn="1"/>
        </p:nvGrpSpPr>
        <p:grpSpPr>
          <a:xfrm>
            <a:off x="0" y="-13878"/>
            <a:ext cx="14630400" cy="891773"/>
            <a:chOff x="0" y="-13878"/>
            <a:chExt cx="14630400" cy="8917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552CA8-F662-7D42-C361-4D6C6A30E501}"/>
                </a:ext>
              </a:extLst>
            </p:cNvPr>
            <p:cNvSpPr/>
            <p:nvPr userDrawn="1"/>
          </p:nvSpPr>
          <p:spPr>
            <a:xfrm>
              <a:off x="0" y="0"/>
              <a:ext cx="11471296" cy="793132"/>
            </a:xfrm>
            <a:prstGeom prst="rect">
              <a:avLst/>
            </a:prstGeom>
            <a:gradFill>
              <a:gsLst>
                <a:gs pos="37000">
                  <a:srgbClr val="2C7DAC"/>
                </a:gs>
                <a:gs pos="0">
                  <a:srgbClr val="2C7DAC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3FADDE-ACB8-2457-C666-41DE3F5B375A}"/>
                </a:ext>
              </a:extLst>
            </p:cNvPr>
            <p:cNvSpPr/>
            <p:nvPr/>
          </p:nvSpPr>
          <p:spPr>
            <a:xfrm>
              <a:off x="606694" y="2215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B15CED-1333-9B06-68AD-A336A0ED69D0}"/>
                </a:ext>
              </a:extLst>
            </p:cNvPr>
            <p:cNvSpPr/>
            <p:nvPr/>
          </p:nvSpPr>
          <p:spPr>
            <a:xfrm>
              <a:off x="606694" y="93233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996E8C-C48C-EBA3-AE47-7C49B8189C2C}"/>
                </a:ext>
              </a:extLst>
            </p:cNvPr>
            <p:cNvSpPr/>
            <p:nvPr/>
          </p:nvSpPr>
          <p:spPr>
            <a:xfrm>
              <a:off x="606694" y="185331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F64684-AAED-FA64-9656-5DF41E6279CF}"/>
                </a:ext>
              </a:extLst>
            </p:cNvPr>
            <p:cNvSpPr/>
            <p:nvPr/>
          </p:nvSpPr>
          <p:spPr>
            <a:xfrm>
              <a:off x="606694" y="276349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0A5243E-246D-1E85-0ABC-E8709FAE6CAF}"/>
                </a:ext>
              </a:extLst>
            </p:cNvPr>
            <p:cNvSpPr/>
            <p:nvPr/>
          </p:nvSpPr>
          <p:spPr>
            <a:xfrm>
              <a:off x="606694" y="37061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26BE521-F5E7-7AA7-B7CC-C5078D442154}"/>
                </a:ext>
              </a:extLst>
            </p:cNvPr>
            <p:cNvSpPr/>
            <p:nvPr/>
          </p:nvSpPr>
          <p:spPr>
            <a:xfrm>
              <a:off x="606694" y="461630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96A217E-1F4C-3BDF-A062-270C55F7E25D}"/>
                </a:ext>
              </a:extLst>
            </p:cNvPr>
            <p:cNvSpPr/>
            <p:nvPr/>
          </p:nvSpPr>
          <p:spPr>
            <a:xfrm>
              <a:off x="606694" y="553728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E2B0BE2-BF73-A09B-4B24-777D8A76417F}"/>
                </a:ext>
              </a:extLst>
            </p:cNvPr>
            <p:cNvSpPr/>
            <p:nvPr/>
          </p:nvSpPr>
          <p:spPr>
            <a:xfrm>
              <a:off x="606694" y="644746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21C68A-5DCA-014D-7667-05F88B32AABF}"/>
                </a:ext>
              </a:extLst>
            </p:cNvPr>
            <p:cNvSpPr/>
            <p:nvPr/>
          </p:nvSpPr>
          <p:spPr>
            <a:xfrm>
              <a:off x="606694" y="73684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AB6C3D-BF28-22FD-5C00-CFB405D1FCE1}"/>
                </a:ext>
              </a:extLst>
            </p:cNvPr>
            <p:cNvSpPr/>
            <p:nvPr userDrawn="1"/>
          </p:nvSpPr>
          <p:spPr>
            <a:xfrm>
              <a:off x="11405286" y="-13878"/>
              <a:ext cx="3225114" cy="891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771BCB5-5768-47F5-3357-27122ECA840A}"/>
                </a:ext>
              </a:extLst>
            </p:cNvPr>
            <p:cNvSpPr/>
            <p:nvPr userDrawn="1"/>
          </p:nvSpPr>
          <p:spPr>
            <a:xfrm>
              <a:off x="11504141" y="-13877"/>
              <a:ext cx="3126259" cy="793132"/>
            </a:xfrm>
            <a:prstGeom prst="rect">
              <a:avLst/>
            </a:prstGeom>
            <a:solidFill>
              <a:srgbClr val="1F39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pic>
          <p:nvPicPr>
            <p:cNvPr id="38" name="Content Placeholder 8">
              <a:extLst>
                <a:ext uri="{FF2B5EF4-FFF2-40B4-BE49-F238E27FC236}">
                  <a16:creationId xmlns:a16="http://schemas.microsoft.com/office/drawing/2014/main" id="{ABBF4B15-20EF-0EE7-AA12-C67BCB42F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964490" y="121053"/>
              <a:ext cx="2282713" cy="551297"/>
            </a:xfrm>
            <a:prstGeom prst="rect">
              <a:avLst/>
            </a:prstGeom>
          </p:spPr>
        </p:pic>
        <p:pic>
          <p:nvPicPr>
            <p:cNvPr id="39" name="Picture 38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CA093377-5386-2222-EFFC-77CC2D6BE4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06694" y="203426"/>
              <a:ext cx="3102428" cy="483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066529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One Column /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9CAD84-DBAA-F89D-C4CA-0072EC01A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657" y="972589"/>
            <a:ext cx="7181577" cy="12562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4909"/>
              </a:lnSpc>
              <a:spcAft>
                <a:spcPts val="1473"/>
              </a:spcAft>
              <a:defRPr sz="3600" b="0" i="0">
                <a:solidFill>
                  <a:srgbClr val="C00000"/>
                </a:solidFill>
                <a:latin typeface="Aptos" panose="020B0004020202020204" pitchFamily="34" charset="0"/>
                <a:ea typeface="Roboto" panose="02000000000000000000" pitchFamily="2" charset="0"/>
                <a:cs typeface="Futura" panose="020B0602020204020303" pitchFamily="34" charset="-79"/>
              </a:defRPr>
            </a:lvl1pPr>
          </a:lstStyle>
          <a:p>
            <a:r>
              <a:rPr lang="en-US" dirty="0"/>
              <a:t>Click to Add Title Text Here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1CF715A-CA27-E937-06CD-D993F658205F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537431" y="972589"/>
            <a:ext cx="6092970" cy="304357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C3696E9-7ACF-9910-0A7A-7D75B4C8DD0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537431" y="4163438"/>
            <a:ext cx="6092970" cy="29122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50121-45A2-0344-87D9-3EE9678296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657" y="2506091"/>
            <a:ext cx="7181577" cy="45695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982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1pPr>
            <a:lvl2pPr marL="374081" indent="-375380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2pPr>
            <a:lvl3pPr marL="748162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3pPr>
            <a:lvl4pPr marL="1122243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4pPr>
            <a:lvl5pPr marL="1496324" indent="-374081">
              <a:spcAft>
                <a:spcPts val="982"/>
              </a:spcAft>
              <a:buClr>
                <a:srgbClr val="2C7DAC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637675C-89D4-0327-6515-7C12F34C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5320" y="7548986"/>
            <a:ext cx="3291840" cy="438150"/>
          </a:xfrm>
        </p:spPr>
        <p:txBody>
          <a:bodyPr lIns="0" tIns="0" rIns="0" bIns="0"/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1764CB-21D6-4848-F649-3F13B913120B}"/>
              </a:ext>
            </a:extLst>
          </p:cNvPr>
          <p:cNvCxnSpPr>
            <a:cxnSpLocks/>
          </p:cNvCxnSpPr>
          <p:nvPr userDrawn="1"/>
        </p:nvCxnSpPr>
        <p:spPr>
          <a:xfrm>
            <a:off x="642658" y="7450344"/>
            <a:ext cx="13987742" cy="0"/>
          </a:xfrm>
          <a:prstGeom prst="line">
            <a:avLst/>
          </a:prstGeom>
          <a:ln w="25400">
            <a:solidFill>
              <a:srgbClr val="1F3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B58E1C-5703-E288-E641-CA53DA81B6A1}"/>
              </a:ext>
            </a:extLst>
          </p:cNvPr>
          <p:cNvSpPr txBox="1">
            <a:spLocks/>
          </p:cNvSpPr>
          <p:nvPr userDrawn="1"/>
        </p:nvSpPr>
        <p:spPr>
          <a:xfrm>
            <a:off x="642657" y="7635624"/>
            <a:ext cx="7460323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 more information, visit </a:t>
            </a:r>
            <a:r>
              <a:rPr lang="en-US" sz="1000" b="0" i="0" u="none" strike="noStrike" kern="1200" dirty="0">
                <a:solidFill>
                  <a:schemeClr val="tx1">
                    <a:tint val="75000"/>
                  </a:schemeClr>
                </a:solidFill>
                <a:effectLst/>
                <a:latin typeface="Helvetica" pitchFamily="2" charset="0"/>
                <a:ea typeface="+mn-ea"/>
                <a:cs typeface="+mn-cs"/>
                <a:hlinkClick r:id="rId2"/>
              </a:rPr>
              <a:t>SpouseWorks.mil</a:t>
            </a:r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.</a:t>
            </a:r>
            <a:r>
              <a:rPr lang="en-US" sz="11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  <a:p>
            <a:pPr algn="l"/>
            <a:endParaRPr lang="en-US" sz="1100" b="0" i="0" dirty="0">
              <a:latin typeface="Aptos" panose="020B00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B68FC2-6A6F-30B0-A7DD-A8C44C4DEE2B}"/>
              </a:ext>
            </a:extLst>
          </p:cNvPr>
          <p:cNvGrpSpPr/>
          <p:nvPr userDrawn="1"/>
        </p:nvGrpSpPr>
        <p:grpSpPr>
          <a:xfrm>
            <a:off x="0" y="-13878"/>
            <a:ext cx="14630400" cy="891773"/>
            <a:chOff x="0" y="-13878"/>
            <a:chExt cx="14630400" cy="8917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1126D2-DBCC-31ED-D7D2-D2567C49502E}"/>
                </a:ext>
              </a:extLst>
            </p:cNvPr>
            <p:cNvSpPr/>
            <p:nvPr userDrawn="1"/>
          </p:nvSpPr>
          <p:spPr>
            <a:xfrm>
              <a:off x="0" y="0"/>
              <a:ext cx="11471296" cy="793132"/>
            </a:xfrm>
            <a:prstGeom prst="rect">
              <a:avLst/>
            </a:prstGeom>
            <a:gradFill>
              <a:gsLst>
                <a:gs pos="37000">
                  <a:srgbClr val="2C7DAC"/>
                </a:gs>
                <a:gs pos="0">
                  <a:srgbClr val="2C7DAC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8BB306-68C9-DDAD-6494-33AAEEC5B53C}"/>
                </a:ext>
              </a:extLst>
            </p:cNvPr>
            <p:cNvSpPr/>
            <p:nvPr/>
          </p:nvSpPr>
          <p:spPr>
            <a:xfrm>
              <a:off x="606694" y="2215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B532D0-F60D-9FCA-D204-750DAE293688}"/>
                </a:ext>
              </a:extLst>
            </p:cNvPr>
            <p:cNvSpPr/>
            <p:nvPr/>
          </p:nvSpPr>
          <p:spPr>
            <a:xfrm>
              <a:off x="606694" y="93233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EEE7FB-713D-6D28-C388-3C44C71A0324}"/>
                </a:ext>
              </a:extLst>
            </p:cNvPr>
            <p:cNvSpPr/>
            <p:nvPr/>
          </p:nvSpPr>
          <p:spPr>
            <a:xfrm>
              <a:off x="606694" y="185331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6CBAFE-A67B-AE6F-1D17-948D8989C6F3}"/>
                </a:ext>
              </a:extLst>
            </p:cNvPr>
            <p:cNvSpPr/>
            <p:nvPr/>
          </p:nvSpPr>
          <p:spPr>
            <a:xfrm>
              <a:off x="606694" y="276349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858B243-0058-CFFE-9695-A85423EAFD5D}"/>
                </a:ext>
              </a:extLst>
            </p:cNvPr>
            <p:cNvSpPr/>
            <p:nvPr/>
          </p:nvSpPr>
          <p:spPr>
            <a:xfrm>
              <a:off x="606694" y="37061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D5738AC-8847-F40E-F1D3-14EBCCC56C8D}"/>
                </a:ext>
              </a:extLst>
            </p:cNvPr>
            <p:cNvSpPr/>
            <p:nvPr/>
          </p:nvSpPr>
          <p:spPr>
            <a:xfrm>
              <a:off x="606694" y="461630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3DF9EC9-FE52-C6E3-86EF-84F04FC0191C}"/>
                </a:ext>
              </a:extLst>
            </p:cNvPr>
            <p:cNvSpPr/>
            <p:nvPr/>
          </p:nvSpPr>
          <p:spPr>
            <a:xfrm>
              <a:off x="606694" y="553728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2146D1-5664-1F47-0D9D-AE62EA873E5D}"/>
                </a:ext>
              </a:extLst>
            </p:cNvPr>
            <p:cNvSpPr/>
            <p:nvPr/>
          </p:nvSpPr>
          <p:spPr>
            <a:xfrm>
              <a:off x="606694" y="644746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151B7B-0F4E-D16D-3227-EF44D8E669E2}"/>
                </a:ext>
              </a:extLst>
            </p:cNvPr>
            <p:cNvSpPr/>
            <p:nvPr/>
          </p:nvSpPr>
          <p:spPr>
            <a:xfrm>
              <a:off x="606694" y="736842"/>
              <a:ext cx="13320447" cy="58506"/>
            </a:xfrm>
            <a:prstGeom prst="rect">
              <a:avLst/>
            </a:prstGeom>
            <a:gradFill>
              <a:gsLst>
                <a:gs pos="61000">
                  <a:srgbClr val="1F3967">
                    <a:alpha val="15053"/>
                  </a:srgbClr>
                </a:gs>
                <a:gs pos="39000">
                  <a:srgbClr val="2C7DAC">
                    <a:alpha val="0"/>
                  </a:srgbClr>
                </a:gs>
              </a:gsLst>
              <a:lin ang="54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94C25CF-ACDF-E26B-4864-F78AA8EFA701}"/>
                </a:ext>
              </a:extLst>
            </p:cNvPr>
            <p:cNvSpPr/>
            <p:nvPr userDrawn="1"/>
          </p:nvSpPr>
          <p:spPr>
            <a:xfrm>
              <a:off x="11405286" y="-13878"/>
              <a:ext cx="3225114" cy="891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B87245C-4AEF-76E9-3153-5E2BDEDA8DCE}"/>
                </a:ext>
              </a:extLst>
            </p:cNvPr>
            <p:cNvSpPr/>
            <p:nvPr userDrawn="1"/>
          </p:nvSpPr>
          <p:spPr>
            <a:xfrm>
              <a:off x="11504141" y="-13877"/>
              <a:ext cx="3126259" cy="793132"/>
            </a:xfrm>
            <a:prstGeom prst="rect">
              <a:avLst/>
            </a:prstGeom>
            <a:solidFill>
              <a:srgbClr val="1F39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ptos" panose="020B0004020202020204" pitchFamily="34" charset="0"/>
              </a:endParaRPr>
            </a:p>
          </p:txBody>
        </p:sp>
        <p:pic>
          <p:nvPicPr>
            <p:cNvPr id="38" name="Content Placeholder 8">
              <a:extLst>
                <a:ext uri="{FF2B5EF4-FFF2-40B4-BE49-F238E27FC236}">
                  <a16:creationId xmlns:a16="http://schemas.microsoft.com/office/drawing/2014/main" id="{F29998AA-063D-EF52-D52A-F09092137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964490" y="121053"/>
              <a:ext cx="2282713" cy="551297"/>
            </a:xfrm>
            <a:prstGeom prst="rect">
              <a:avLst/>
            </a:prstGeom>
          </p:spPr>
        </p:pic>
        <p:pic>
          <p:nvPicPr>
            <p:cNvPr id="39" name="Picture 38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4C7A86E7-AE3A-674D-E4DD-BADEB47FA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06694" y="203426"/>
              <a:ext cx="3102428" cy="483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272351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5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694" r:id="rId3"/>
    <p:sldLayoutId id="2147483692" r:id="rId4"/>
    <p:sldLayoutId id="2147483695" r:id="rId5"/>
    <p:sldLayoutId id="2147483697" r:id="rId6"/>
    <p:sldLayoutId id="2147483701" r:id="rId7"/>
    <p:sldLayoutId id="2147483698" r:id="rId8"/>
    <p:sldLayoutId id="2147483699" r:id="rId9"/>
    <p:sldLayoutId id="2147483700" r:id="rId10"/>
  </p:sldLayoutIdLst>
  <p:transition spd="slow">
    <p:wipe/>
  </p:transition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C0000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Clr>
          <a:srgbClr val="1D74AC"/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Clr>
          <a:srgbClr val="1D74AC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Clr>
          <a:srgbClr val="1D74AC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Clr>
          <a:srgbClr val="1D74AC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Clr>
          <a:srgbClr val="1D74AC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35EE3-17CF-C0F5-ADF1-F991CC8EA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322E6C-8158-B0BD-B9E1-A26EB317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800" dirty="0">
                <a:solidFill>
                  <a:schemeClr val="bg1"/>
                </a:solidFill>
              </a:rPr>
              <a:t>Discover the new look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of SpouseWorks</a:t>
            </a:r>
          </a:p>
        </p:txBody>
      </p:sp>
      <p:pic>
        <p:nvPicPr>
          <p:cNvPr id="7" name="Picture 6" descr="Smiling woman with curly hair wearing an orange shirt while using a laptop in a bright indoor setting.">
            <a:extLst>
              <a:ext uri="{FF2B5EF4-FFF2-40B4-BE49-F238E27FC236}">
                <a16:creationId xmlns:a16="http://schemas.microsoft.com/office/drawing/2014/main" id="{37324690-68A1-2450-18A8-32436763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14" r="18360" b="19023"/>
          <a:stretch>
            <a:fillRect/>
          </a:stretch>
        </p:blipFill>
        <p:spPr>
          <a:xfrm>
            <a:off x="8581376" y="2374291"/>
            <a:ext cx="6049024" cy="35910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BD4F61-88B0-32F8-622D-BDE0FFA86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8912" y="6595041"/>
            <a:ext cx="167207" cy="1641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4A6ED-2DFA-8B94-EF88-E8002AFE4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SpouseWorks New Branded PowerPoint Template</a:t>
            </a:r>
          </a:p>
          <a:p>
            <a:endParaRPr lang="en-US" dirty="0"/>
          </a:p>
        </p:txBody>
      </p:sp>
      <p:sp>
        <p:nvSpPr>
          <p:cNvPr id="40" name="Holder 5">
            <a:extLst>
              <a:ext uri="{FF2B5EF4-FFF2-40B4-BE49-F238E27FC236}">
                <a16:creationId xmlns:a16="http://schemas.microsoft.com/office/drawing/2014/main" id="{B2A41F35-45A6-8EE0-F7AB-4AFE2EA0BCE9}"/>
              </a:ext>
            </a:extLst>
          </p:cNvPr>
          <p:cNvSpPr txBox="1">
            <a:spLocks/>
          </p:cNvSpPr>
          <p:nvPr/>
        </p:nvSpPr>
        <p:spPr>
          <a:xfrm>
            <a:off x="10688594" y="6533415"/>
            <a:ext cx="3354311" cy="33066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457200" rtl="0" eaLnBrk="1" latinLnBrk="0" hangingPunct="1">
              <a:defRPr sz="2000" b="0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33E73-2EC5-C14F-B6B1-2B1672F97409}" type="datetime4">
              <a:rPr lang="en-US" sz="1400" smtClean="0">
                <a:solidFill>
                  <a:schemeClr val="bg1"/>
                </a:solidFill>
                <a:latin typeface="Aptos" panose="020B0004020202020204" pitchFamily="34" charset="0"/>
                <a:ea typeface="Roboto" panose="02000000000000000000" pitchFamily="2" charset="0"/>
              </a:rPr>
              <a:pPr/>
              <a:t>May 29, 2026</a:t>
            </a:fld>
            <a:endParaRPr lang="en-US" sz="1400" dirty="0">
              <a:solidFill>
                <a:schemeClr val="bg1"/>
              </a:solidFill>
              <a:latin typeface="Aptos" panose="020B0004020202020204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50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95C3-6D07-4AB7-7176-5EF4F0551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B676B7-0AD2-A234-D5FB-69E3AFF4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4630400" cy="8243477"/>
          </a:xfrm>
          <a:prstGeom prst="rect">
            <a:avLst/>
          </a:prstGeom>
          <a:solidFill>
            <a:srgbClr val="1F39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2C2C4D6-237B-1539-0623-78E56684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 Slide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BDE75A2-8005-D302-B83D-467DCB09C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57" y="2570887"/>
            <a:ext cx="13464503" cy="4957182"/>
          </a:xfrm>
        </p:spPr>
        <p:txBody>
          <a:bodyPr/>
          <a:lstStyle/>
          <a:p>
            <a:pPr marL="457200" indent="-457200" latinLnBrk="1">
              <a:lnSpc>
                <a:spcPct val="80000"/>
              </a:lnSpc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  <a:tabLst>
                <a:tab pos="684213" algn="l"/>
              </a:tabLst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Agenda Item </a:t>
            </a:r>
            <a:endParaRPr lang="en-US" dirty="0">
              <a:cs typeface="Arial" panose="020B0604020202020204" pitchFamily="34" charset="0"/>
            </a:endParaRPr>
          </a:p>
          <a:p>
            <a:pPr marL="457200" indent="-457200" latinLnBrk="1">
              <a:lnSpc>
                <a:spcPct val="80000"/>
              </a:lnSpc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  <a:tabLst>
                <a:tab pos="684213" algn="l"/>
              </a:tabLst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Agenda Item </a:t>
            </a:r>
            <a:endParaRPr lang="en-US" dirty="0">
              <a:cs typeface="Arial" panose="020B0604020202020204" pitchFamily="34" charset="0"/>
            </a:endParaRPr>
          </a:p>
          <a:p>
            <a:pPr marL="457200" indent="-457200" latinLnBrk="1">
              <a:lnSpc>
                <a:spcPct val="80000"/>
              </a:lnSpc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  <a:tabLst>
                <a:tab pos="684213" algn="l"/>
              </a:tabLst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Agenda Item </a:t>
            </a:r>
            <a:endParaRPr lang="en-US" dirty="0">
              <a:cs typeface="Arial" panose="020B0604020202020204" pitchFamily="34" charset="0"/>
            </a:endParaRPr>
          </a:p>
          <a:p>
            <a:pPr marL="457200" indent="-457200" latinLnBrk="1">
              <a:lnSpc>
                <a:spcPct val="80000"/>
              </a:lnSpc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  <a:tabLst>
                <a:tab pos="684213" algn="l"/>
              </a:tabLst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Agenda Item </a:t>
            </a:r>
            <a:endParaRPr lang="en-US" dirty="0">
              <a:cs typeface="Arial" panose="020B0604020202020204" pitchFamily="34" charset="0"/>
            </a:endParaRPr>
          </a:p>
          <a:p>
            <a:pPr marL="457200" indent="-457200" latinLnBrk="1">
              <a:lnSpc>
                <a:spcPct val="80000"/>
              </a:lnSpc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  <a:tabLst>
                <a:tab pos="684213" algn="l"/>
              </a:tabLst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Agenda Item </a:t>
            </a:r>
            <a:endParaRPr lang="en-US" dirty="0">
              <a:cs typeface="Arial" panose="020B0604020202020204" pitchFamily="34" charset="0"/>
            </a:endParaRPr>
          </a:p>
          <a:p>
            <a:pPr marL="457200" indent="-457200" latinLnBrk="1">
              <a:lnSpc>
                <a:spcPct val="80000"/>
              </a:lnSpc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  <a:tabLst>
                <a:tab pos="684213" algn="l"/>
              </a:tabLst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Agenda Item </a:t>
            </a:r>
            <a:endParaRPr lang="en-US" dirty="0">
              <a:cs typeface="Arial" panose="020B0604020202020204" pitchFamily="34" charset="0"/>
            </a:endParaRPr>
          </a:p>
          <a:p>
            <a:pPr marL="457200" indent="-457200" latinLnBrk="1">
              <a:lnSpc>
                <a:spcPct val="80000"/>
              </a:lnSpc>
              <a:buAutoNum type="arabicPeriod"/>
              <a:tabLst>
                <a:tab pos="684213" algn="l"/>
              </a:tabLst>
            </a:pPr>
            <a:endParaRPr lang="en-US" dirty="0"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597567-158C-5169-2407-1568658A1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2658" y="2000157"/>
            <a:ext cx="13987742" cy="0"/>
          </a:xfrm>
          <a:prstGeom prst="line">
            <a:avLst/>
          </a:prstGeom>
          <a:ln w="25400">
            <a:solidFill>
              <a:srgbClr val="2C7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47F28-4D00-E221-9FC7-051343F4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3729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AE041-5DE9-F3FF-6FAA-101A93437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E398153-EA38-8F33-3D84-351F9EC8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One-Column Template </a:t>
            </a:r>
            <a:r>
              <a:rPr lang="en-US" sz="2000" dirty="0"/>
              <a:t>(No Image)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2F1E5AB4-F938-0DE9-DCB1-EE82CE1C7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latinLnBrk="1">
              <a:lnSpc>
                <a:spcPct val="80000"/>
              </a:lnSpc>
              <a:buNone/>
            </a:pPr>
            <a:r>
              <a:rPr lang="en-US" dirty="0">
                <a:cs typeface="Arial" panose="020B0604020202020204" pitchFamily="34" charset="0"/>
              </a:rPr>
              <a:t>Use this space for a brief paragraph or bulleted list:</a:t>
            </a:r>
          </a:p>
          <a:p>
            <a:pPr latinLnBrk="1">
              <a:lnSpc>
                <a:spcPct val="80000"/>
              </a:lnSpc>
              <a:buClr>
                <a:schemeClr val="bg1"/>
              </a:buClr>
            </a:pPr>
            <a:endParaRPr lang="en-US" dirty="0">
              <a:cs typeface="Arial" panose="020B0604020202020204" pitchFamily="34" charset="0"/>
            </a:endParaRPr>
          </a:p>
          <a:p>
            <a:pPr latinLnBrk="1">
              <a:lnSpc>
                <a:spcPct val="80000"/>
              </a:lnSpc>
              <a:buClr>
                <a:srgbClr val="2C7DAC"/>
              </a:buClr>
            </a:pPr>
            <a:r>
              <a:rPr lang="en-US" dirty="0">
                <a:cs typeface="Arial" panose="020B0604020202020204" pitchFamily="34" charset="0"/>
              </a:rPr>
              <a:t>The font size should be 20pt for best readability</a:t>
            </a:r>
          </a:p>
          <a:p>
            <a:pPr latinLnBrk="1">
              <a:lnSpc>
                <a:spcPct val="80000"/>
              </a:lnSpc>
              <a:buClr>
                <a:srgbClr val="2C7DAC"/>
              </a:buClr>
            </a:pPr>
            <a:r>
              <a:rPr lang="en-US" dirty="0">
                <a:cs typeface="Arial" panose="020B0604020202020204" pitchFamily="34" charset="0"/>
              </a:rPr>
              <a:t>Keep bullets brief</a:t>
            </a:r>
          </a:p>
          <a:p>
            <a:pPr latinLnBrk="1">
              <a:lnSpc>
                <a:spcPct val="80000"/>
              </a:lnSpc>
              <a:buClr>
                <a:srgbClr val="2C7DAC"/>
              </a:buClr>
            </a:pPr>
            <a:r>
              <a:rPr lang="en-US" dirty="0">
                <a:cs typeface="Arial" panose="020B0604020202020204" pitchFamily="34" charset="0"/>
              </a:rPr>
              <a:t>Use line spacing to clearly separate each point</a:t>
            </a:r>
          </a:p>
          <a:p>
            <a:pPr latinLnBrk="1">
              <a:lnSpc>
                <a:spcPct val="80000"/>
              </a:lnSpc>
              <a:buClr>
                <a:srgbClr val="2C7DAC"/>
              </a:buClr>
            </a:pPr>
            <a:r>
              <a:rPr lang="en-US" dirty="0">
                <a:cs typeface="Arial" panose="020B0604020202020204" pitchFamily="34" charset="0"/>
              </a:rPr>
              <a:t>Use the two-column layout for text-heavy slides</a:t>
            </a:r>
          </a:p>
          <a:p>
            <a:pPr latinLnBrk="1">
              <a:lnSpc>
                <a:spcPct val="80000"/>
              </a:lnSpc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AB311D-8B27-7E7E-1BA4-598CAADB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9225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47B00-C26D-78F6-FE80-820B96C91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342FDCE-292F-CDD6-32C6-E8BC1931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Two-Column Template </a:t>
            </a:r>
            <a:r>
              <a:rPr lang="en-US" sz="2000" dirty="0"/>
              <a:t>(No Image)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8955F48F-D43E-5914-6899-1995AA6A7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1F3967"/>
                </a:solidFill>
              </a:rPr>
              <a:t>Add an optional subtitle here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Use this space for a brief paragraph or bulleted list.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The font size should be around 20pt for best readability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Use line spacing to clearly separate each point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Use the two-column layout for text-heavy slides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</a:pPr>
            <a:endParaRPr lang="en-US" dirty="0"/>
          </a:p>
          <a:p>
            <a:pPr marL="457200" indent="-457200">
              <a:spcAft>
                <a:spcPts val="1200"/>
              </a:spcAft>
            </a:pP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E5AFD1-E728-9A29-3DA7-F02CCC8E653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1F3967"/>
                </a:solidFill>
              </a:rPr>
              <a:t>Want to add more columns?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Use the “Columns” function above to add or remove columns inside this content box.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98CA0B-0000-79B3-413C-043E5FAD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9052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A41FF4-18A3-A16B-7292-F6448851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One-Column Template </a:t>
            </a:r>
            <a:r>
              <a:rPr lang="en-US" sz="2000" dirty="0"/>
              <a:t>(With Image)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CDC9205-480D-5F82-8F3C-CD4E4BAAB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4CE4F8-1E5D-E75F-DFE7-789A9AB5B7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1F3967"/>
                </a:solidFill>
              </a:rPr>
              <a:t>Add an optional subtitle here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2C7DAC"/>
              </a:buClr>
              <a:buFont typeface="Arial" panose="020B0604020202020204" pitchFamily="34" charset="0"/>
              <a:buChar char="•"/>
            </a:pPr>
            <a:r>
              <a:rPr lang="en-US" dirty="0"/>
              <a:t>Use this space for a brief paragraph or bulleted list.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2C7DAC"/>
              </a:buClr>
              <a:buFont typeface="Arial" panose="020B0604020202020204" pitchFamily="34" charset="0"/>
              <a:buChar char="•"/>
            </a:pPr>
            <a:r>
              <a:rPr lang="en-US" dirty="0"/>
              <a:t>The font size should be around 20pt for best readability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2C7DAC"/>
              </a:buClr>
              <a:buFont typeface="Arial" panose="020B0604020202020204" pitchFamily="34" charset="0"/>
              <a:buChar char="•"/>
            </a:pPr>
            <a:r>
              <a:rPr lang="en-US" dirty="0"/>
              <a:t>Use line spacing to clearly separate each point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2C7DAC"/>
              </a:buClr>
              <a:buFont typeface="Arial" panose="020B0604020202020204" pitchFamily="34" charset="0"/>
              <a:buChar char="•"/>
            </a:pPr>
            <a:r>
              <a:rPr lang="en-US" dirty="0"/>
              <a:t>Use the two-column layout for text-heavy slides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</a:pPr>
            <a:endParaRPr lang="en-US" dirty="0"/>
          </a:p>
          <a:p>
            <a:pPr marL="457200" indent="-457200">
              <a:spcAft>
                <a:spcPts val="12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15D6B9-057A-A523-DEC0-B2995547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0602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67CD1-BD7D-A071-45C8-8F9573DD9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8B5503-1E3F-98EC-7044-FA21662A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Template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28837D-3863-1F2A-9C6C-B133768E4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1F3967"/>
                </a:solidFill>
              </a:rPr>
              <a:t>Add an optional subtitle here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2C7DAC"/>
              </a:buClr>
              <a:buFont typeface="Arial" panose="020B0604020202020204" pitchFamily="34" charset="0"/>
              <a:buChar char="•"/>
            </a:pPr>
            <a:r>
              <a:rPr lang="en-US" dirty="0"/>
              <a:t>Use this space for a brief paragraph or bulleted list.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2C7DAC"/>
              </a:buClr>
              <a:buFont typeface="Arial" panose="020B0604020202020204" pitchFamily="34" charset="0"/>
              <a:buChar char="•"/>
            </a:pPr>
            <a:r>
              <a:rPr lang="en-US" dirty="0"/>
              <a:t>The font size should be around 20pt for best readability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2C7DAC"/>
              </a:buClr>
              <a:buFont typeface="Arial" panose="020B0604020202020204" pitchFamily="34" charset="0"/>
              <a:buChar char="•"/>
            </a:pPr>
            <a:r>
              <a:rPr lang="en-US" dirty="0"/>
              <a:t>Use line spacing to clearly separate each point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2C7DAC"/>
              </a:buClr>
              <a:buFont typeface="Arial" panose="020B0604020202020204" pitchFamily="34" charset="0"/>
              <a:buChar char="•"/>
            </a:pPr>
            <a:r>
              <a:rPr lang="en-US" dirty="0"/>
              <a:t>Use the two-column layout for text-heavy slides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</a:pPr>
            <a:endParaRPr lang="en-US" dirty="0"/>
          </a:p>
          <a:p>
            <a:pPr marL="457200" indent="-457200">
              <a:spcAft>
                <a:spcPts val="12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061C3-44B2-6FCF-E7F5-230F1325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Chart Placeholder 3" descr="Donut chart titled “SpouseWorks” showing quarterly data divided into four segments: a large blue section for 1st Quarter, a medium red section for 2nd Quarter, a smaller gray section for 3rd Quarter, and a small light gray section for 4th Quarter.">
            <a:extLst>
              <a:ext uri="{FF2B5EF4-FFF2-40B4-BE49-F238E27FC236}">
                <a16:creationId xmlns:a16="http://schemas.microsoft.com/office/drawing/2014/main" id="{7CC7ED9F-BFF5-203B-F655-0CE3C149505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571896215"/>
              </p:ext>
            </p:extLst>
          </p:nvPr>
        </p:nvGraphicFramePr>
        <p:xfrm>
          <a:off x="8102600" y="973138"/>
          <a:ext cx="6527800" cy="610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564874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5C6C8-F15E-EDC2-3CA1-32DC1E09F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3BFB03B-7587-99B3-26A3-5C28B385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A14521AC-17BA-305B-DEB4-02DDDC3825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dirty="0">
                <a:solidFill>
                  <a:srgbClr val="1F3967"/>
                </a:solidFill>
              </a:rPr>
              <a:t>Contact Name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dirty="0"/>
              <a:t>Contact Information goes here.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2C7DAC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font size should be around 20pt for best readability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2C7DAC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Use line spacing to clearly separate each point</a:t>
            </a:r>
          </a:p>
          <a:p>
            <a:pPr marL="457200" indent="-457200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</a:pPr>
            <a:endParaRPr lang="en-US" dirty="0"/>
          </a:p>
          <a:p>
            <a:pPr marL="457200" indent="-457200">
              <a:spcAft>
                <a:spcPts val="1200"/>
              </a:spcAft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1E9082-67FA-C735-DCCB-79307130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8699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SpouseWorks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56F99"/>
      </a:accent1>
      <a:accent2>
        <a:srgbClr val="D13C3D"/>
      </a:accent2>
      <a:accent3>
        <a:srgbClr val="A5A5A5"/>
      </a:accent3>
      <a:accent4>
        <a:srgbClr val="EEF5F7"/>
      </a:accent4>
      <a:accent5>
        <a:srgbClr val="5B9BD5"/>
      </a:accent5>
      <a:accent6>
        <a:srgbClr val="1F3966"/>
      </a:accent6>
      <a:hlink>
        <a:srgbClr val="27729C"/>
      </a:hlink>
      <a:folHlink>
        <a:srgbClr val="2772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733717E-53BE-8847-BE7B-86EF4E5FD3F9}">
  <we:reference id="wa200005669" version="2.0.0.0" store="en-US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6864</TotalTime>
  <Words>463</Words>
  <Application>Microsoft Macintosh PowerPoint</Application>
  <PresentationFormat>Custom</PresentationFormat>
  <Paragraphs>83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Helvetica</vt:lpstr>
      <vt:lpstr>Roboto</vt:lpstr>
      <vt:lpstr>Office Theme</vt:lpstr>
      <vt:lpstr>Discover the new look  of SpouseWorks</vt:lpstr>
      <vt:lpstr>Agenda Slide</vt:lpstr>
      <vt:lpstr>One-Column Template (No Image)</vt:lpstr>
      <vt:lpstr>Two-Column Template (No Image)</vt:lpstr>
      <vt:lpstr>One-Column Template (With Image)</vt:lpstr>
      <vt:lpstr>Chart Template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SpouseWorks Template</dc:title>
  <dc:subject>SpouseWorks Template</dc:subject>
  <dc:creator>SpouseWorks</dc:creator>
  <cp:keywords/>
  <dc:description/>
  <cp:lastModifiedBy>Kaitlin Draper</cp:lastModifiedBy>
  <cp:revision>23</cp:revision>
  <cp:lastPrinted>2025-10-02T17:43:43Z</cp:lastPrinted>
  <dcterms:created xsi:type="dcterms:W3CDTF">2021-10-18T16:44:25Z</dcterms:created>
  <dcterms:modified xsi:type="dcterms:W3CDTF">2026-05-29T17:22:46Z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